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4" r:id="rId9"/>
    <p:sldId id="265" r:id="rId10"/>
    <p:sldId id="266" r:id="rId11"/>
    <p:sldId id="263" r:id="rId12"/>
    <p:sldId id="272" r:id="rId13"/>
    <p:sldId id="268" r:id="rId14"/>
    <p:sldId id="273" r:id="rId15"/>
    <p:sldId id="269" r:id="rId16"/>
    <p:sldId id="271" r:id="rId17"/>
    <p:sldId id="275"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33"/>
    <a:srgbClr val="66FF66"/>
    <a:srgbClr val="99FF66"/>
    <a:srgbClr val="99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64" d="100"/>
          <a:sy n="64" d="100"/>
        </p:scale>
        <p:origin x="696" y="4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86CEBB-2478-4658-89BB-760C96D0D050}"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8B97DE59-6675-493A-A8C3-40D18EB97FE1}">
      <dgm:prSet/>
      <dgm:spPr/>
      <dgm:t>
        <a:bodyPr/>
        <a:lstStyle/>
        <a:p>
          <a:r>
            <a:rPr lang="el-GR"/>
            <a:t>Απαιτήσεις συστήματος</a:t>
          </a:r>
          <a:endParaRPr lang="en-US"/>
        </a:p>
      </dgm:t>
    </dgm:pt>
    <dgm:pt modelId="{B6979651-91F0-4C37-9519-9385E83B2128}" type="parTrans" cxnId="{D77A138D-9F22-4AFE-96F5-CFDF95A3BD56}">
      <dgm:prSet/>
      <dgm:spPr/>
      <dgm:t>
        <a:bodyPr/>
        <a:lstStyle/>
        <a:p>
          <a:endParaRPr lang="en-US"/>
        </a:p>
      </dgm:t>
    </dgm:pt>
    <dgm:pt modelId="{3505BE70-A808-47A3-98ED-988FF7AED105}" type="sibTrans" cxnId="{D77A138D-9F22-4AFE-96F5-CFDF95A3BD56}">
      <dgm:prSet/>
      <dgm:spPr/>
      <dgm:t>
        <a:bodyPr/>
        <a:lstStyle/>
        <a:p>
          <a:endParaRPr lang="en-US"/>
        </a:p>
      </dgm:t>
    </dgm:pt>
    <dgm:pt modelId="{DF2420A5-0D1B-4882-9236-DF1A89CEE029}">
      <dgm:prSet/>
      <dgm:spPr/>
      <dgm:t>
        <a:bodyPr/>
        <a:lstStyle/>
        <a:p>
          <a:r>
            <a:rPr lang="el-GR"/>
            <a:t>Πίνακας χρηστών</a:t>
          </a:r>
          <a:endParaRPr lang="en-US"/>
        </a:p>
      </dgm:t>
    </dgm:pt>
    <dgm:pt modelId="{247D69A5-303C-4CA1-8EFC-32A6025D9424}" type="parTrans" cxnId="{7C082756-C689-4CF1-A9CE-4735F133DB43}">
      <dgm:prSet/>
      <dgm:spPr/>
      <dgm:t>
        <a:bodyPr/>
        <a:lstStyle/>
        <a:p>
          <a:endParaRPr lang="en-US"/>
        </a:p>
      </dgm:t>
    </dgm:pt>
    <dgm:pt modelId="{92D6ED9D-8BE3-4288-BF6A-68DB0CD67719}" type="sibTrans" cxnId="{7C082756-C689-4CF1-A9CE-4735F133DB43}">
      <dgm:prSet/>
      <dgm:spPr/>
      <dgm:t>
        <a:bodyPr/>
        <a:lstStyle/>
        <a:p>
          <a:endParaRPr lang="en-US"/>
        </a:p>
      </dgm:t>
    </dgm:pt>
    <dgm:pt modelId="{3D52D62A-7AFE-4A2F-8446-7DE55CF94E02}">
      <dgm:prSet/>
      <dgm:spPr/>
      <dgm:t>
        <a:bodyPr/>
        <a:lstStyle/>
        <a:p>
          <a:r>
            <a:rPr lang="el-GR"/>
            <a:t>Συλλογή δεδομένων</a:t>
          </a:r>
          <a:endParaRPr lang="en-US"/>
        </a:p>
      </dgm:t>
    </dgm:pt>
    <dgm:pt modelId="{4F463E9E-61DC-4EDD-929E-CA929E052EF9}" type="parTrans" cxnId="{E63BAB0C-B519-4697-9453-2B501CEE7B0A}">
      <dgm:prSet/>
      <dgm:spPr/>
      <dgm:t>
        <a:bodyPr/>
        <a:lstStyle/>
        <a:p>
          <a:endParaRPr lang="en-US"/>
        </a:p>
      </dgm:t>
    </dgm:pt>
    <dgm:pt modelId="{4DC42FE7-804E-4EDC-976E-53EFCF748175}" type="sibTrans" cxnId="{E63BAB0C-B519-4697-9453-2B501CEE7B0A}">
      <dgm:prSet/>
      <dgm:spPr/>
      <dgm:t>
        <a:bodyPr/>
        <a:lstStyle/>
        <a:p>
          <a:endParaRPr lang="en-US"/>
        </a:p>
      </dgm:t>
    </dgm:pt>
    <dgm:pt modelId="{2853EE2D-A36C-4697-B22B-63024410A884}">
      <dgm:prSet/>
      <dgm:spPr/>
      <dgm:t>
        <a:bodyPr/>
        <a:lstStyle/>
        <a:p>
          <a:r>
            <a:rPr lang="el-GR"/>
            <a:t>Εννοιολογικό μοντέλο – Κυρίαρχη μεταφορά</a:t>
          </a:r>
          <a:endParaRPr lang="en-US"/>
        </a:p>
      </dgm:t>
    </dgm:pt>
    <dgm:pt modelId="{33933292-E2BD-4E4C-89CA-7F437EC46650}" type="parTrans" cxnId="{314C8E9F-AC5B-4C71-986B-8D73AB339F55}">
      <dgm:prSet/>
      <dgm:spPr/>
      <dgm:t>
        <a:bodyPr/>
        <a:lstStyle/>
        <a:p>
          <a:endParaRPr lang="en-US"/>
        </a:p>
      </dgm:t>
    </dgm:pt>
    <dgm:pt modelId="{350C30F9-D47A-4CDE-AB04-CD2F931A0496}" type="sibTrans" cxnId="{314C8E9F-AC5B-4C71-986B-8D73AB339F55}">
      <dgm:prSet/>
      <dgm:spPr/>
      <dgm:t>
        <a:bodyPr/>
        <a:lstStyle/>
        <a:p>
          <a:endParaRPr lang="en-US"/>
        </a:p>
      </dgm:t>
    </dgm:pt>
    <dgm:pt modelId="{B7627E00-E719-427B-B27D-9EC8D87BC591}">
      <dgm:prSet/>
      <dgm:spPr/>
      <dgm:t>
        <a:bodyPr/>
        <a:lstStyle/>
        <a:p>
          <a:r>
            <a:rPr lang="el-GR"/>
            <a:t>Διαγράμματα ακολουθίας &amp; κλάσεων</a:t>
          </a:r>
          <a:endParaRPr lang="en-US"/>
        </a:p>
      </dgm:t>
    </dgm:pt>
    <dgm:pt modelId="{BC4567E8-C1C0-4EA0-ADC9-B8AAB583BCC8}" type="parTrans" cxnId="{DF58E8D7-BB75-4342-A002-D3F29782E8A0}">
      <dgm:prSet/>
      <dgm:spPr/>
      <dgm:t>
        <a:bodyPr/>
        <a:lstStyle/>
        <a:p>
          <a:endParaRPr lang="en-US"/>
        </a:p>
      </dgm:t>
    </dgm:pt>
    <dgm:pt modelId="{58F4CF82-BE67-441D-B7BC-3FA107836A4D}" type="sibTrans" cxnId="{DF58E8D7-BB75-4342-A002-D3F29782E8A0}">
      <dgm:prSet/>
      <dgm:spPr/>
      <dgm:t>
        <a:bodyPr/>
        <a:lstStyle/>
        <a:p>
          <a:endParaRPr lang="en-US"/>
        </a:p>
      </dgm:t>
    </dgm:pt>
    <dgm:pt modelId="{3706F471-D46F-450E-8E33-DF9AA5C92370}" type="pres">
      <dgm:prSet presAssocID="{0C86CEBB-2478-4658-89BB-760C96D0D050}" presName="diagram" presStyleCnt="0">
        <dgm:presLayoutVars>
          <dgm:dir/>
          <dgm:resizeHandles val="exact"/>
        </dgm:presLayoutVars>
      </dgm:prSet>
      <dgm:spPr/>
    </dgm:pt>
    <dgm:pt modelId="{C271C108-2D8F-4C7F-8C48-62EE693D3349}" type="pres">
      <dgm:prSet presAssocID="{8B97DE59-6675-493A-A8C3-40D18EB97FE1}" presName="node" presStyleLbl="node1" presStyleIdx="0" presStyleCnt="5">
        <dgm:presLayoutVars>
          <dgm:bulletEnabled val="1"/>
        </dgm:presLayoutVars>
      </dgm:prSet>
      <dgm:spPr/>
    </dgm:pt>
    <dgm:pt modelId="{57C61401-6307-44E9-BFC5-D34265C929CA}" type="pres">
      <dgm:prSet presAssocID="{3505BE70-A808-47A3-98ED-988FF7AED105}" presName="sibTrans" presStyleCnt="0"/>
      <dgm:spPr/>
    </dgm:pt>
    <dgm:pt modelId="{738EB615-1283-428A-9431-2D722B4D0688}" type="pres">
      <dgm:prSet presAssocID="{DF2420A5-0D1B-4882-9236-DF1A89CEE029}" presName="node" presStyleLbl="node1" presStyleIdx="1" presStyleCnt="5">
        <dgm:presLayoutVars>
          <dgm:bulletEnabled val="1"/>
        </dgm:presLayoutVars>
      </dgm:prSet>
      <dgm:spPr/>
    </dgm:pt>
    <dgm:pt modelId="{84340AFD-2F50-4C6D-9BCE-E1E024F7F48E}" type="pres">
      <dgm:prSet presAssocID="{92D6ED9D-8BE3-4288-BF6A-68DB0CD67719}" presName="sibTrans" presStyleCnt="0"/>
      <dgm:spPr/>
    </dgm:pt>
    <dgm:pt modelId="{6C57F176-1D31-4177-9901-85C8F38B07D6}" type="pres">
      <dgm:prSet presAssocID="{3D52D62A-7AFE-4A2F-8446-7DE55CF94E02}" presName="node" presStyleLbl="node1" presStyleIdx="2" presStyleCnt="5">
        <dgm:presLayoutVars>
          <dgm:bulletEnabled val="1"/>
        </dgm:presLayoutVars>
      </dgm:prSet>
      <dgm:spPr/>
    </dgm:pt>
    <dgm:pt modelId="{3591355E-B191-4719-8A93-D3B074A74050}" type="pres">
      <dgm:prSet presAssocID="{4DC42FE7-804E-4EDC-976E-53EFCF748175}" presName="sibTrans" presStyleCnt="0"/>
      <dgm:spPr/>
    </dgm:pt>
    <dgm:pt modelId="{D4F927AE-E210-4A99-A77E-E23F68161BEA}" type="pres">
      <dgm:prSet presAssocID="{2853EE2D-A36C-4697-B22B-63024410A884}" presName="node" presStyleLbl="node1" presStyleIdx="3" presStyleCnt="5">
        <dgm:presLayoutVars>
          <dgm:bulletEnabled val="1"/>
        </dgm:presLayoutVars>
      </dgm:prSet>
      <dgm:spPr/>
    </dgm:pt>
    <dgm:pt modelId="{0CD03C68-020C-463A-8857-82195735CFE5}" type="pres">
      <dgm:prSet presAssocID="{350C30F9-D47A-4CDE-AB04-CD2F931A0496}" presName="sibTrans" presStyleCnt="0"/>
      <dgm:spPr/>
    </dgm:pt>
    <dgm:pt modelId="{257248C9-55B5-4F9A-A519-76CF7F5269B3}" type="pres">
      <dgm:prSet presAssocID="{B7627E00-E719-427B-B27D-9EC8D87BC591}" presName="node" presStyleLbl="node1" presStyleIdx="4" presStyleCnt="5">
        <dgm:presLayoutVars>
          <dgm:bulletEnabled val="1"/>
        </dgm:presLayoutVars>
      </dgm:prSet>
      <dgm:spPr/>
    </dgm:pt>
  </dgm:ptLst>
  <dgm:cxnLst>
    <dgm:cxn modelId="{6D632A06-F39F-49ED-B3DD-E9F35E0F845E}" type="presOf" srcId="{B7627E00-E719-427B-B27D-9EC8D87BC591}" destId="{257248C9-55B5-4F9A-A519-76CF7F5269B3}" srcOrd="0" destOrd="0" presId="urn:microsoft.com/office/officeart/2005/8/layout/default"/>
    <dgm:cxn modelId="{E63BAB0C-B519-4697-9453-2B501CEE7B0A}" srcId="{0C86CEBB-2478-4658-89BB-760C96D0D050}" destId="{3D52D62A-7AFE-4A2F-8446-7DE55CF94E02}" srcOrd="2" destOrd="0" parTransId="{4F463E9E-61DC-4EDD-929E-CA929E052EF9}" sibTransId="{4DC42FE7-804E-4EDC-976E-53EFCF748175}"/>
    <dgm:cxn modelId="{34E04D12-23B8-4303-A6E8-DAE243C110DE}" type="presOf" srcId="{DF2420A5-0D1B-4882-9236-DF1A89CEE029}" destId="{738EB615-1283-428A-9431-2D722B4D0688}" srcOrd="0" destOrd="0" presId="urn:microsoft.com/office/officeart/2005/8/layout/default"/>
    <dgm:cxn modelId="{9D4E7839-49AB-409C-95C5-B1786042F5A9}" type="presOf" srcId="{0C86CEBB-2478-4658-89BB-760C96D0D050}" destId="{3706F471-D46F-450E-8E33-DF9AA5C92370}" srcOrd="0" destOrd="0" presId="urn:microsoft.com/office/officeart/2005/8/layout/default"/>
    <dgm:cxn modelId="{7C082756-C689-4CF1-A9CE-4735F133DB43}" srcId="{0C86CEBB-2478-4658-89BB-760C96D0D050}" destId="{DF2420A5-0D1B-4882-9236-DF1A89CEE029}" srcOrd="1" destOrd="0" parTransId="{247D69A5-303C-4CA1-8EFC-32A6025D9424}" sibTransId="{92D6ED9D-8BE3-4288-BF6A-68DB0CD67719}"/>
    <dgm:cxn modelId="{8A44F38B-BC88-4DD8-A16F-09E4D5F07395}" type="presOf" srcId="{8B97DE59-6675-493A-A8C3-40D18EB97FE1}" destId="{C271C108-2D8F-4C7F-8C48-62EE693D3349}" srcOrd="0" destOrd="0" presId="urn:microsoft.com/office/officeart/2005/8/layout/default"/>
    <dgm:cxn modelId="{D77A138D-9F22-4AFE-96F5-CFDF95A3BD56}" srcId="{0C86CEBB-2478-4658-89BB-760C96D0D050}" destId="{8B97DE59-6675-493A-A8C3-40D18EB97FE1}" srcOrd="0" destOrd="0" parTransId="{B6979651-91F0-4C37-9519-9385E83B2128}" sibTransId="{3505BE70-A808-47A3-98ED-988FF7AED105}"/>
    <dgm:cxn modelId="{314C8E9F-AC5B-4C71-986B-8D73AB339F55}" srcId="{0C86CEBB-2478-4658-89BB-760C96D0D050}" destId="{2853EE2D-A36C-4697-B22B-63024410A884}" srcOrd="3" destOrd="0" parTransId="{33933292-E2BD-4E4C-89CA-7F437EC46650}" sibTransId="{350C30F9-D47A-4CDE-AB04-CD2F931A0496}"/>
    <dgm:cxn modelId="{8BC0C3CE-41EC-48B7-A748-5DBB81ECB4E7}" type="presOf" srcId="{3D52D62A-7AFE-4A2F-8446-7DE55CF94E02}" destId="{6C57F176-1D31-4177-9901-85C8F38B07D6}" srcOrd="0" destOrd="0" presId="urn:microsoft.com/office/officeart/2005/8/layout/default"/>
    <dgm:cxn modelId="{DF58E8D7-BB75-4342-A002-D3F29782E8A0}" srcId="{0C86CEBB-2478-4658-89BB-760C96D0D050}" destId="{B7627E00-E719-427B-B27D-9EC8D87BC591}" srcOrd="4" destOrd="0" parTransId="{BC4567E8-C1C0-4EA0-ADC9-B8AAB583BCC8}" sibTransId="{58F4CF82-BE67-441D-B7BC-3FA107836A4D}"/>
    <dgm:cxn modelId="{65A5CFFA-6EDC-4426-89D4-924008ABEE27}" type="presOf" srcId="{2853EE2D-A36C-4697-B22B-63024410A884}" destId="{D4F927AE-E210-4A99-A77E-E23F68161BEA}" srcOrd="0" destOrd="0" presId="urn:microsoft.com/office/officeart/2005/8/layout/default"/>
    <dgm:cxn modelId="{831A0525-4E06-499E-A936-E637DDC80B44}" type="presParOf" srcId="{3706F471-D46F-450E-8E33-DF9AA5C92370}" destId="{C271C108-2D8F-4C7F-8C48-62EE693D3349}" srcOrd="0" destOrd="0" presId="urn:microsoft.com/office/officeart/2005/8/layout/default"/>
    <dgm:cxn modelId="{B1C74216-B307-468E-90DA-3B9267881573}" type="presParOf" srcId="{3706F471-D46F-450E-8E33-DF9AA5C92370}" destId="{57C61401-6307-44E9-BFC5-D34265C929CA}" srcOrd="1" destOrd="0" presId="urn:microsoft.com/office/officeart/2005/8/layout/default"/>
    <dgm:cxn modelId="{29FAE43C-DD85-45B3-975C-477D15A9E57D}" type="presParOf" srcId="{3706F471-D46F-450E-8E33-DF9AA5C92370}" destId="{738EB615-1283-428A-9431-2D722B4D0688}" srcOrd="2" destOrd="0" presId="urn:microsoft.com/office/officeart/2005/8/layout/default"/>
    <dgm:cxn modelId="{ED800045-4BD0-4FD2-8842-E627EECCDB1D}" type="presParOf" srcId="{3706F471-D46F-450E-8E33-DF9AA5C92370}" destId="{84340AFD-2F50-4C6D-9BCE-E1E024F7F48E}" srcOrd="3" destOrd="0" presId="urn:microsoft.com/office/officeart/2005/8/layout/default"/>
    <dgm:cxn modelId="{2057CCF4-6B45-4E08-9811-7D488A5E58AE}" type="presParOf" srcId="{3706F471-D46F-450E-8E33-DF9AA5C92370}" destId="{6C57F176-1D31-4177-9901-85C8F38B07D6}" srcOrd="4" destOrd="0" presId="urn:microsoft.com/office/officeart/2005/8/layout/default"/>
    <dgm:cxn modelId="{914907B3-E67A-41A3-9BA8-BB6E1AA654B3}" type="presParOf" srcId="{3706F471-D46F-450E-8E33-DF9AA5C92370}" destId="{3591355E-B191-4719-8A93-D3B074A74050}" srcOrd="5" destOrd="0" presId="urn:microsoft.com/office/officeart/2005/8/layout/default"/>
    <dgm:cxn modelId="{8C429F45-69AE-461E-ACE6-447E04724CEE}" type="presParOf" srcId="{3706F471-D46F-450E-8E33-DF9AA5C92370}" destId="{D4F927AE-E210-4A99-A77E-E23F68161BEA}" srcOrd="6" destOrd="0" presId="urn:microsoft.com/office/officeart/2005/8/layout/default"/>
    <dgm:cxn modelId="{7104CC5C-BDB0-46D2-B0E7-9FD3251BB02A}" type="presParOf" srcId="{3706F471-D46F-450E-8E33-DF9AA5C92370}" destId="{0CD03C68-020C-463A-8857-82195735CFE5}" srcOrd="7" destOrd="0" presId="urn:microsoft.com/office/officeart/2005/8/layout/default"/>
    <dgm:cxn modelId="{23E5F10A-84E2-439C-B7C0-B2E795386292}" type="presParOf" srcId="{3706F471-D46F-450E-8E33-DF9AA5C92370}" destId="{257248C9-55B5-4F9A-A519-76CF7F5269B3}"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7B2CE3-236F-4426-8BE9-1C633D602A7C}" type="doc">
      <dgm:prSet loTypeId="urn:microsoft.com/office/officeart/2009/3/layout/SubStepProcess" loCatId="process" qsTypeId="urn:microsoft.com/office/officeart/2005/8/quickstyle/3d3" qsCatId="3D" csTypeId="urn:microsoft.com/office/officeart/2005/8/colors/colorful5" csCatId="colorful" phldr="1"/>
      <dgm:spPr/>
      <dgm:t>
        <a:bodyPr/>
        <a:lstStyle/>
        <a:p>
          <a:endParaRPr lang="en-US"/>
        </a:p>
      </dgm:t>
    </dgm:pt>
    <dgm:pt modelId="{9E967073-94B8-45BE-B2BF-24DE68E99BB8}">
      <dgm:prSet phldrT="[Text]"/>
      <dgm:spPr/>
      <dgm:t>
        <a:bodyPr/>
        <a:lstStyle/>
        <a:p>
          <a:pPr>
            <a:buAutoNum type="arabicPeriod"/>
          </a:pPr>
          <a:r>
            <a:rPr lang="el-GR" dirty="0"/>
            <a:t>Δημιουργία τάξης</a:t>
          </a:r>
          <a:endParaRPr lang="en-US" dirty="0"/>
        </a:p>
      </dgm:t>
    </dgm:pt>
    <dgm:pt modelId="{294161F1-C930-42D2-BADE-E12D985874A7}" type="parTrans" cxnId="{2E58B581-8120-4237-9225-BE7F54CD1280}">
      <dgm:prSet/>
      <dgm:spPr/>
      <dgm:t>
        <a:bodyPr/>
        <a:lstStyle/>
        <a:p>
          <a:endParaRPr lang="en-US"/>
        </a:p>
      </dgm:t>
    </dgm:pt>
    <dgm:pt modelId="{EE03D0F8-C8C2-4E8A-A8D5-6E7A307862F8}" type="sibTrans" cxnId="{2E58B581-8120-4237-9225-BE7F54CD1280}">
      <dgm:prSet/>
      <dgm:spPr/>
      <dgm:t>
        <a:bodyPr/>
        <a:lstStyle/>
        <a:p>
          <a:endParaRPr lang="en-US"/>
        </a:p>
      </dgm:t>
    </dgm:pt>
    <dgm:pt modelId="{FD727D95-E10E-45D2-9FA1-7DEE694E5822}">
      <dgm:prSet phldrT="[Text]"/>
      <dgm:spPr/>
      <dgm:t>
        <a:bodyPr/>
        <a:lstStyle/>
        <a:p>
          <a:pPr>
            <a:buAutoNum type="arabicPeriod"/>
          </a:pPr>
          <a:r>
            <a:rPr lang="el-GR" dirty="0"/>
            <a:t>Διαχείριση μαθητών</a:t>
          </a:r>
          <a:endParaRPr lang="en-US" dirty="0"/>
        </a:p>
      </dgm:t>
    </dgm:pt>
    <dgm:pt modelId="{B4F83A4F-DA89-49E3-8CDB-5A5A766292D7}" type="parTrans" cxnId="{922CC794-99EC-4B89-AB27-9CB0E2A5F39C}">
      <dgm:prSet/>
      <dgm:spPr/>
      <dgm:t>
        <a:bodyPr/>
        <a:lstStyle/>
        <a:p>
          <a:endParaRPr lang="en-US"/>
        </a:p>
      </dgm:t>
    </dgm:pt>
    <dgm:pt modelId="{89DCC5BA-59DA-417D-86E7-3398B9AAAEE5}" type="sibTrans" cxnId="{922CC794-99EC-4B89-AB27-9CB0E2A5F39C}">
      <dgm:prSet/>
      <dgm:spPr/>
      <dgm:t>
        <a:bodyPr/>
        <a:lstStyle/>
        <a:p>
          <a:endParaRPr lang="en-US"/>
        </a:p>
      </dgm:t>
    </dgm:pt>
    <dgm:pt modelId="{C1D0E9BE-E980-42D0-93DC-B2D57C56792E}">
      <dgm:prSet phldrT="[Text]"/>
      <dgm:spPr/>
      <dgm:t>
        <a:bodyPr/>
        <a:lstStyle/>
        <a:p>
          <a:pPr>
            <a:buAutoNum type="arabicPeriod"/>
          </a:pPr>
          <a:r>
            <a:rPr lang="el-GR" dirty="0"/>
            <a:t>Έλεγχος απόδοσης μαθητών</a:t>
          </a:r>
          <a:endParaRPr lang="en-US" dirty="0"/>
        </a:p>
      </dgm:t>
    </dgm:pt>
    <dgm:pt modelId="{8D36F156-54EB-4E23-9BF5-A72E342CBBDE}" type="parTrans" cxnId="{E92127D9-8233-4E51-89E6-2F781C7873ED}">
      <dgm:prSet/>
      <dgm:spPr/>
      <dgm:t>
        <a:bodyPr/>
        <a:lstStyle/>
        <a:p>
          <a:endParaRPr lang="en-US"/>
        </a:p>
      </dgm:t>
    </dgm:pt>
    <dgm:pt modelId="{28418227-5F9E-4EF6-8489-026B976225B1}" type="sibTrans" cxnId="{E92127D9-8233-4E51-89E6-2F781C7873ED}">
      <dgm:prSet/>
      <dgm:spPr/>
      <dgm:t>
        <a:bodyPr/>
        <a:lstStyle/>
        <a:p>
          <a:endParaRPr lang="en-US"/>
        </a:p>
      </dgm:t>
    </dgm:pt>
    <dgm:pt modelId="{A3C64D2F-EC61-412F-947F-7C70E8D56AF3}">
      <dgm:prSet/>
      <dgm:spPr/>
      <dgm:t>
        <a:bodyPr/>
        <a:lstStyle/>
        <a:p>
          <a:r>
            <a:rPr lang="el-GR" dirty="0"/>
            <a:t>Εποπτεία προόδου μαθητών</a:t>
          </a:r>
          <a:endParaRPr lang="en-US" dirty="0"/>
        </a:p>
      </dgm:t>
    </dgm:pt>
    <dgm:pt modelId="{98124168-5617-4F98-9F13-F026C81B57A5}" type="parTrans" cxnId="{159DB918-440B-4D24-8DE1-5509C9070AE8}">
      <dgm:prSet/>
      <dgm:spPr/>
      <dgm:t>
        <a:bodyPr/>
        <a:lstStyle/>
        <a:p>
          <a:endParaRPr lang="en-US"/>
        </a:p>
      </dgm:t>
    </dgm:pt>
    <dgm:pt modelId="{5170D2C5-470E-4E31-9BAF-4F6CAC92573C}" type="sibTrans" cxnId="{159DB918-440B-4D24-8DE1-5509C9070AE8}">
      <dgm:prSet/>
      <dgm:spPr/>
      <dgm:t>
        <a:bodyPr/>
        <a:lstStyle/>
        <a:p>
          <a:endParaRPr lang="en-US"/>
        </a:p>
      </dgm:t>
    </dgm:pt>
    <dgm:pt modelId="{B403D1FB-AB7A-42DB-B0B5-C2449317988A}" type="pres">
      <dgm:prSet presAssocID="{377B2CE3-236F-4426-8BE9-1C633D602A7C}" presName="Name0" presStyleCnt="0">
        <dgm:presLayoutVars>
          <dgm:chMax val="7"/>
          <dgm:dir/>
          <dgm:animOne val="branch"/>
        </dgm:presLayoutVars>
      </dgm:prSet>
      <dgm:spPr/>
    </dgm:pt>
    <dgm:pt modelId="{B74D2FAC-5C93-470D-AD83-E04F4B2BBE17}" type="pres">
      <dgm:prSet presAssocID="{9E967073-94B8-45BE-B2BF-24DE68E99BB8}" presName="parTx1" presStyleLbl="node1" presStyleIdx="0" presStyleCnt="4"/>
      <dgm:spPr/>
    </dgm:pt>
    <dgm:pt modelId="{F77B721F-E491-460A-A7DD-BCB550C1365C}" type="pres">
      <dgm:prSet presAssocID="{FD727D95-E10E-45D2-9FA1-7DEE694E5822}" presName="parTx2" presStyleLbl="node1" presStyleIdx="1" presStyleCnt="4"/>
      <dgm:spPr/>
    </dgm:pt>
    <dgm:pt modelId="{72E34D25-509E-4B7A-9711-DC50284238FD}" type="pres">
      <dgm:prSet presAssocID="{C1D0E9BE-E980-42D0-93DC-B2D57C56792E}" presName="parTx3" presStyleLbl="node1" presStyleIdx="2" presStyleCnt="4"/>
      <dgm:spPr/>
    </dgm:pt>
    <dgm:pt modelId="{FB15736D-06A2-4489-B52C-32EA2DD121DE}" type="pres">
      <dgm:prSet presAssocID="{A3C64D2F-EC61-412F-947F-7C70E8D56AF3}" presName="parTx4" presStyleLbl="node1" presStyleIdx="3" presStyleCnt="4"/>
      <dgm:spPr/>
    </dgm:pt>
  </dgm:ptLst>
  <dgm:cxnLst>
    <dgm:cxn modelId="{DEBD8E02-B785-4C9D-BC25-3D2E8CA34D3B}" type="presOf" srcId="{9E967073-94B8-45BE-B2BF-24DE68E99BB8}" destId="{B74D2FAC-5C93-470D-AD83-E04F4B2BBE17}" srcOrd="0" destOrd="0" presId="urn:microsoft.com/office/officeart/2009/3/layout/SubStepProcess"/>
    <dgm:cxn modelId="{159DB918-440B-4D24-8DE1-5509C9070AE8}" srcId="{377B2CE3-236F-4426-8BE9-1C633D602A7C}" destId="{A3C64D2F-EC61-412F-947F-7C70E8D56AF3}" srcOrd="3" destOrd="0" parTransId="{98124168-5617-4F98-9F13-F026C81B57A5}" sibTransId="{5170D2C5-470E-4E31-9BAF-4F6CAC92573C}"/>
    <dgm:cxn modelId="{4627BA6C-8944-40A9-A779-82CA335ECBC2}" type="presOf" srcId="{377B2CE3-236F-4426-8BE9-1C633D602A7C}" destId="{B403D1FB-AB7A-42DB-B0B5-C2449317988A}" srcOrd="0" destOrd="0" presId="urn:microsoft.com/office/officeart/2009/3/layout/SubStepProcess"/>
    <dgm:cxn modelId="{12EF9D77-4278-4068-9005-16CBE4F4E83F}" type="presOf" srcId="{C1D0E9BE-E980-42D0-93DC-B2D57C56792E}" destId="{72E34D25-509E-4B7A-9711-DC50284238FD}" srcOrd="0" destOrd="0" presId="urn:microsoft.com/office/officeart/2009/3/layout/SubStepProcess"/>
    <dgm:cxn modelId="{2E58B581-8120-4237-9225-BE7F54CD1280}" srcId="{377B2CE3-236F-4426-8BE9-1C633D602A7C}" destId="{9E967073-94B8-45BE-B2BF-24DE68E99BB8}" srcOrd="0" destOrd="0" parTransId="{294161F1-C930-42D2-BADE-E12D985874A7}" sibTransId="{EE03D0F8-C8C2-4E8A-A8D5-6E7A307862F8}"/>
    <dgm:cxn modelId="{922CC794-99EC-4B89-AB27-9CB0E2A5F39C}" srcId="{377B2CE3-236F-4426-8BE9-1C633D602A7C}" destId="{FD727D95-E10E-45D2-9FA1-7DEE694E5822}" srcOrd="1" destOrd="0" parTransId="{B4F83A4F-DA89-49E3-8CDB-5A5A766292D7}" sibTransId="{89DCC5BA-59DA-417D-86E7-3398B9AAAEE5}"/>
    <dgm:cxn modelId="{C18356B1-ABEF-4138-95EC-F9363809983B}" type="presOf" srcId="{FD727D95-E10E-45D2-9FA1-7DEE694E5822}" destId="{F77B721F-E491-460A-A7DD-BCB550C1365C}" srcOrd="0" destOrd="0" presId="urn:microsoft.com/office/officeart/2009/3/layout/SubStepProcess"/>
    <dgm:cxn modelId="{0F684DCC-8613-4162-8A16-C18B400B3CA0}" type="presOf" srcId="{A3C64D2F-EC61-412F-947F-7C70E8D56AF3}" destId="{FB15736D-06A2-4489-B52C-32EA2DD121DE}" srcOrd="0" destOrd="0" presId="urn:microsoft.com/office/officeart/2009/3/layout/SubStepProcess"/>
    <dgm:cxn modelId="{E92127D9-8233-4E51-89E6-2F781C7873ED}" srcId="{377B2CE3-236F-4426-8BE9-1C633D602A7C}" destId="{C1D0E9BE-E980-42D0-93DC-B2D57C56792E}" srcOrd="2" destOrd="0" parTransId="{8D36F156-54EB-4E23-9BF5-A72E342CBBDE}" sibTransId="{28418227-5F9E-4EF6-8489-026B976225B1}"/>
    <dgm:cxn modelId="{3C5884E9-1F27-4297-A150-E98650B2A6D4}" type="presParOf" srcId="{B403D1FB-AB7A-42DB-B0B5-C2449317988A}" destId="{B74D2FAC-5C93-470D-AD83-E04F4B2BBE17}" srcOrd="0" destOrd="0" presId="urn:microsoft.com/office/officeart/2009/3/layout/SubStepProcess"/>
    <dgm:cxn modelId="{999269CF-EFF9-49BC-AB74-B50FCAE09ECF}" type="presParOf" srcId="{B403D1FB-AB7A-42DB-B0B5-C2449317988A}" destId="{F77B721F-E491-460A-A7DD-BCB550C1365C}" srcOrd="1" destOrd="0" presId="urn:microsoft.com/office/officeart/2009/3/layout/SubStepProcess"/>
    <dgm:cxn modelId="{A11F673C-62E3-4B83-A529-28E362FB0588}" type="presParOf" srcId="{B403D1FB-AB7A-42DB-B0B5-C2449317988A}" destId="{72E34D25-509E-4B7A-9711-DC50284238FD}" srcOrd="2" destOrd="0" presId="urn:microsoft.com/office/officeart/2009/3/layout/SubStepProcess"/>
    <dgm:cxn modelId="{C3150620-EE8E-4C25-9E91-5C71F3EF7FD5}" type="presParOf" srcId="{B403D1FB-AB7A-42DB-B0B5-C2449317988A}" destId="{FB15736D-06A2-4489-B52C-32EA2DD121DE}" srcOrd="3" destOrd="0" presId="urn:microsoft.com/office/officeart/2009/3/layout/SubSte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77B2CE3-236F-4426-8BE9-1C633D602A7C}" type="doc">
      <dgm:prSet loTypeId="urn:microsoft.com/office/officeart/2009/3/layout/SubStepProcess" loCatId="process" qsTypeId="urn:microsoft.com/office/officeart/2005/8/quickstyle/3d3" qsCatId="3D" csTypeId="urn:microsoft.com/office/officeart/2005/8/colors/colorful5" csCatId="colorful" phldr="1"/>
      <dgm:spPr/>
      <dgm:t>
        <a:bodyPr/>
        <a:lstStyle/>
        <a:p>
          <a:endParaRPr lang="en-US"/>
        </a:p>
      </dgm:t>
    </dgm:pt>
    <dgm:pt modelId="{9E967073-94B8-45BE-B2BF-24DE68E99BB8}">
      <dgm:prSet phldrT="[Text]"/>
      <dgm:spPr/>
      <dgm:t>
        <a:bodyPr/>
        <a:lstStyle/>
        <a:p>
          <a:pPr>
            <a:buAutoNum type="arabicPeriod"/>
          </a:pPr>
          <a:r>
            <a:rPr lang="el-GR" dirty="0"/>
            <a:t>Καταμέτρηση προσωπικών απορριμμάτων</a:t>
          </a:r>
          <a:endParaRPr lang="en-US" dirty="0"/>
        </a:p>
      </dgm:t>
    </dgm:pt>
    <dgm:pt modelId="{294161F1-C930-42D2-BADE-E12D985874A7}" type="parTrans" cxnId="{2E58B581-8120-4237-9225-BE7F54CD1280}">
      <dgm:prSet/>
      <dgm:spPr/>
      <dgm:t>
        <a:bodyPr/>
        <a:lstStyle/>
        <a:p>
          <a:endParaRPr lang="en-US"/>
        </a:p>
      </dgm:t>
    </dgm:pt>
    <dgm:pt modelId="{EE03D0F8-C8C2-4E8A-A8D5-6E7A307862F8}" type="sibTrans" cxnId="{2E58B581-8120-4237-9225-BE7F54CD1280}">
      <dgm:prSet/>
      <dgm:spPr/>
      <dgm:t>
        <a:bodyPr/>
        <a:lstStyle/>
        <a:p>
          <a:endParaRPr lang="en-US"/>
        </a:p>
      </dgm:t>
    </dgm:pt>
    <dgm:pt modelId="{FD727D95-E10E-45D2-9FA1-7DEE694E5822}">
      <dgm:prSet phldrT="[Text]"/>
      <dgm:spPr/>
      <dgm:t>
        <a:bodyPr/>
        <a:lstStyle/>
        <a:p>
          <a:pPr>
            <a:buAutoNum type="arabicPeriod"/>
          </a:pPr>
          <a:r>
            <a:rPr lang="el-GR" dirty="0"/>
            <a:t>Εκμάθηση καλύτερης ανακύκλωσης</a:t>
          </a:r>
          <a:endParaRPr lang="en-US" dirty="0"/>
        </a:p>
      </dgm:t>
    </dgm:pt>
    <dgm:pt modelId="{B4F83A4F-DA89-49E3-8CDB-5A5A766292D7}" type="parTrans" cxnId="{922CC794-99EC-4B89-AB27-9CB0E2A5F39C}">
      <dgm:prSet/>
      <dgm:spPr/>
      <dgm:t>
        <a:bodyPr/>
        <a:lstStyle/>
        <a:p>
          <a:endParaRPr lang="en-US"/>
        </a:p>
      </dgm:t>
    </dgm:pt>
    <dgm:pt modelId="{89DCC5BA-59DA-417D-86E7-3398B9AAAEE5}" type="sibTrans" cxnId="{922CC794-99EC-4B89-AB27-9CB0E2A5F39C}">
      <dgm:prSet/>
      <dgm:spPr/>
      <dgm:t>
        <a:bodyPr/>
        <a:lstStyle/>
        <a:p>
          <a:endParaRPr lang="en-US"/>
        </a:p>
      </dgm:t>
    </dgm:pt>
    <dgm:pt modelId="{C1D0E9BE-E980-42D0-93DC-B2D57C56792E}">
      <dgm:prSet phldrT="[Text]"/>
      <dgm:spPr/>
      <dgm:t>
        <a:bodyPr/>
        <a:lstStyle/>
        <a:p>
          <a:pPr>
            <a:buAutoNum type="arabicPeriod"/>
          </a:pPr>
          <a:r>
            <a:rPr lang="el-GR" dirty="0"/>
            <a:t>Συνεχής έλεγχος επίδοσης </a:t>
          </a:r>
          <a:endParaRPr lang="en-US" dirty="0"/>
        </a:p>
      </dgm:t>
    </dgm:pt>
    <dgm:pt modelId="{8D36F156-54EB-4E23-9BF5-A72E342CBBDE}" type="parTrans" cxnId="{E92127D9-8233-4E51-89E6-2F781C7873ED}">
      <dgm:prSet/>
      <dgm:spPr/>
      <dgm:t>
        <a:bodyPr/>
        <a:lstStyle/>
        <a:p>
          <a:endParaRPr lang="en-US"/>
        </a:p>
      </dgm:t>
    </dgm:pt>
    <dgm:pt modelId="{28418227-5F9E-4EF6-8489-026B976225B1}" type="sibTrans" cxnId="{E92127D9-8233-4E51-89E6-2F781C7873ED}">
      <dgm:prSet/>
      <dgm:spPr/>
      <dgm:t>
        <a:bodyPr/>
        <a:lstStyle/>
        <a:p>
          <a:endParaRPr lang="en-US"/>
        </a:p>
      </dgm:t>
    </dgm:pt>
    <dgm:pt modelId="{A3C64D2F-EC61-412F-947F-7C70E8D56AF3}">
      <dgm:prSet/>
      <dgm:spPr/>
      <dgm:t>
        <a:bodyPr/>
        <a:lstStyle/>
        <a:p>
          <a:r>
            <a:rPr lang="el-GR" dirty="0"/>
            <a:t>Δυνατότητα ελέγχου προόδου συμμαθητών</a:t>
          </a:r>
          <a:endParaRPr lang="en-US" dirty="0"/>
        </a:p>
      </dgm:t>
    </dgm:pt>
    <dgm:pt modelId="{98124168-5617-4F98-9F13-F026C81B57A5}" type="parTrans" cxnId="{159DB918-440B-4D24-8DE1-5509C9070AE8}">
      <dgm:prSet/>
      <dgm:spPr/>
      <dgm:t>
        <a:bodyPr/>
        <a:lstStyle/>
        <a:p>
          <a:endParaRPr lang="en-US"/>
        </a:p>
      </dgm:t>
    </dgm:pt>
    <dgm:pt modelId="{5170D2C5-470E-4E31-9BAF-4F6CAC92573C}" type="sibTrans" cxnId="{159DB918-440B-4D24-8DE1-5509C9070AE8}">
      <dgm:prSet/>
      <dgm:spPr/>
      <dgm:t>
        <a:bodyPr/>
        <a:lstStyle/>
        <a:p>
          <a:endParaRPr lang="en-US"/>
        </a:p>
      </dgm:t>
    </dgm:pt>
    <dgm:pt modelId="{B403D1FB-AB7A-42DB-B0B5-C2449317988A}" type="pres">
      <dgm:prSet presAssocID="{377B2CE3-236F-4426-8BE9-1C633D602A7C}" presName="Name0" presStyleCnt="0">
        <dgm:presLayoutVars>
          <dgm:chMax val="7"/>
          <dgm:dir/>
          <dgm:animOne val="branch"/>
        </dgm:presLayoutVars>
      </dgm:prSet>
      <dgm:spPr/>
    </dgm:pt>
    <dgm:pt modelId="{B74D2FAC-5C93-470D-AD83-E04F4B2BBE17}" type="pres">
      <dgm:prSet presAssocID="{9E967073-94B8-45BE-B2BF-24DE68E99BB8}" presName="parTx1" presStyleLbl="node1" presStyleIdx="0" presStyleCnt="4"/>
      <dgm:spPr/>
    </dgm:pt>
    <dgm:pt modelId="{F77B721F-E491-460A-A7DD-BCB550C1365C}" type="pres">
      <dgm:prSet presAssocID="{FD727D95-E10E-45D2-9FA1-7DEE694E5822}" presName="parTx2" presStyleLbl="node1" presStyleIdx="1" presStyleCnt="4"/>
      <dgm:spPr/>
    </dgm:pt>
    <dgm:pt modelId="{72E34D25-509E-4B7A-9711-DC50284238FD}" type="pres">
      <dgm:prSet presAssocID="{C1D0E9BE-E980-42D0-93DC-B2D57C56792E}" presName="parTx3" presStyleLbl="node1" presStyleIdx="2" presStyleCnt="4"/>
      <dgm:spPr/>
    </dgm:pt>
    <dgm:pt modelId="{FB15736D-06A2-4489-B52C-32EA2DD121DE}" type="pres">
      <dgm:prSet presAssocID="{A3C64D2F-EC61-412F-947F-7C70E8D56AF3}" presName="parTx4" presStyleLbl="node1" presStyleIdx="3" presStyleCnt="4"/>
      <dgm:spPr/>
    </dgm:pt>
  </dgm:ptLst>
  <dgm:cxnLst>
    <dgm:cxn modelId="{DEBD8E02-B785-4C9D-BC25-3D2E8CA34D3B}" type="presOf" srcId="{9E967073-94B8-45BE-B2BF-24DE68E99BB8}" destId="{B74D2FAC-5C93-470D-AD83-E04F4B2BBE17}" srcOrd="0" destOrd="0" presId="urn:microsoft.com/office/officeart/2009/3/layout/SubStepProcess"/>
    <dgm:cxn modelId="{159DB918-440B-4D24-8DE1-5509C9070AE8}" srcId="{377B2CE3-236F-4426-8BE9-1C633D602A7C}" destId="{A3C64D2F-EC61-412F-947F-7C70E8D56AF3}" srcOrd="3" destOrd="0" parTransId="{98124168-5617-4F98-9F13-F026C81B57A5}" sibTransId="{5170D2C5-470E-4E31-9BAF-4F6CAC92573C}"/>
    <dgm:cxn modelId="{4627BA6C-8944-40A9-A779-82CA335ECBC2}" type="presOf" srcId="{377B2CE3-236F-4426-8BE9-1C633D602A7C}" destId="{B403D1FB-AB7A-42DB-B0B5-C2449317988A}" srcOrd="0" destOrd="0" presId="urn:microsoft.com/office/officeart/2009/3/layout/SubStepProcess"/>
    <dgm:cxn modelId="{12EF9D77-4278-4068-9005-16CBE4F4E83F}" type="presOf" srcId="{C1D0E9BE-E980-42D0-93DC-B2D57C56792E}" destId="{72E34D25-509E-4B7A-9711-DC50284238FD}" srcOrd="0" destOrd="0" presId="urn:microsoft.com/office/officeart/2009/3/layout/SubStepProcess"/>
    <dgm:cxn modelId="{2E58B581-8120-4237-9225-BE7F54CD1280}" srcId="{377B2CE3-236F-4426-8BE9-1C633D602A7C}" destId="{9E967073-94B8-45BE-B2BF-24DE68E99BB8}" srcOrd="0" destOrd="0" parTransId="{294161F1-C930-42D2-BADE-E12D985874A7}" sibTransId="{EE03D0F8-C8C2-4E8A-A8D5-6E7A307862F8}"/>
    <dgm:cxn modelId="{922CC794-99EC-4B89-AB27-9CB0E2A5F39C}" srcId="{377B2CE3-236F-4426-8BE9-1C633D602A7C}" destId="{FD727D95-E10E-45D2-9FA1-7DEE694E5822}" srcOrd="1" destOrd="0" parTransId="{B4F83A4F-DA89-49E3-8CDB-5A5A766292D7}" sibTransId="{89DCC5BA-59DA-417D-86E7-3398B9AAAEE5}"/>
    <dgm:cxn modelId="{C18356B1-ABEF-4138-95EC-F9363809983B}" type="presOf" srcId="{FD727D95-E10E-45D2-9FA1-7DEE694E5822}" destId="{F77B721F-E491-460A-A7DD-BCB550C1365C}" srcOrd="0" destOrd="0" presId="urn:microsoft.com/office/officeart/2009/3/layout/SubStepProcess"/>
    <dgm:cxn modelId="{0F684DCC-8613-4162-8A16-C18B400B3CA0}" type="presOf" srcId="{A3C64D2F-EC61-412F-947F-7C70E8D56AF3}" destId="{FB15736D-06A2-4489-B52C-32EA2DD121DE}" srcOrd="0" destOrd="0" presId="urn:microsoft.com/office/officeart/2009/3/layout/SubStepProcess"/>
    <dgm:cxn modelId="{E92127D9-8233-4E51-89E6-2F781C7873ED}" srcId="{377B2CE3-236F-4426-8BE9-1C633D602A7C}" destId="{C1D0E9BE-E980-42D0-93DC-B2D57C56792E}" srcOrd="2" destOrd="0" parTransId="{8D36F156-54EB-4E23-9BF5-A72E342CBBDE}" sibTransId="{28418227-5F9E-4EF6-8489-026B976225B1}"/>
    <dgm:cxn modelId="{3C5884E9-1F27-4297-A150-E98650B2A6D4}" type="presParOf" srcId="{B403D1FB-AB7A-42DB-B0B5-C2449317988A}" destId="{B74D2FAC-5C93-470D-AD83-E04F4B2BBE17}" srcOrd="0" destOrd="0" presId="urn:microsoft.com/office/officeart/2009/3/layout/SubStepProcess"/>
    <dgm:cxn modelId="{999269CF-EFF9-49BC-AB74-B50FCAE09ECF}" type="presParOf" srcId="{B403D1FB-AB7A-42DB-B0B5-C2449317988A}" destId="{F77B721F-E491-460A-A7DD-BCB550C1365C}" srcOrd="1" destOrd="0" presId="urn:microsoft.com/office/officeart/2009/3/layout/SubStepProcess"/>
    <dgm:cxn modelId="{A11F673C-62E3-4B83-A529-28E362FB0588}" type="presParOf" srcId="{B403D1FB-AB7A-42DB-B0B5-C2449317988A}" destId="{72E34D25-509E-4B7A-9711-DC50284238FD}" srcOrd="2" destOrd="0" presId="urn:microsoft.com/office/officeart/2009/3/layout/SubStepProcess"/>
    <dgm:cxn modelId="{C3150620-EE8E-4C25-9E91-5C71F3EF7FD5}" type="presParOf" srcId="{B403D1FB-AB7A-42DB-B0B5-C2449317988A}" destId="{FB15736D-06A2-4489-B52C-32EA2DD121DE}" srcOrd="3" destOrd="0" presId="urn:microsoft.com/office/officeart/2009/3/layout/SubSte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15BBE81-EA7B-4EF2-B4E6-B2CAF9ED299A}" type="doc">
      <dgm:prSet loTypeId="urn:microsoft.com/office/officeart/2005/8/layout/hList1" loCatId="list" qsTypeId="urn:microsoft.com/office/officeart/2005/8/quickstyle/simple5" qsCatId="simple" csTypeId="urn:microsoft.com/office/officeart/2005/8/colors/accent6_2" csCatId="accent6" phldr="1"/>
      <dgm:spPr/>
      <dgm:t>
        <a:bodyPr/>
        <a:lstStyle/>
        <a:p>
          <a:endParaRPr lang="en-US"/>
        </a:p>
      </dgm:t>
    </dgm:pt>
    <dgm:pt modelId="{320241B7-0150-4959-812E-D43BD717854B}">
      <dgm:prSet phldrT="[Text]"/>
      <dgm:spPr/>
      <dgm:t>
        <a:bodyPr/>
        <a:lstStyle/>
        <a:p>
          <a:r>
            <a:rPr lang="el-GR" dirty="0"/>
            <a:t>Μαθητές</a:t>
          </a:r>
          <a:endParaRPr lang="en-US" dirty="0"/>
        </a:p>
      </dgm:t>
    </dgm:pt>
    <dgm:pt modelId="{83202060-126A-4706-BB52-62F733681CC2}" type="parTrans" cxnId="{3D0F5CF0-4C48-48C7-8D84-E9485A39B8ED}">
      <dgm:prSet/>
      <dgm:spPr/>
      <dgm:t>
        <a:bodyPr/>
        <a:lstStyle/>
        <a:p>
          <a:endParaRPr lang="en-US"/>
        </a:p>
      </dgm:t>
    </dgm:pt>
    <dgm:pt modelId="{2E05A085-34EF-42EE-882C-8DFEEDA3D8FB}" type="sibTrans" cxnId="{3D0F5CF0-4C48-48C7-8D84-E9485A39B8ED}">
      <dgm:prSet/>
      <dgm:spPr/>
      <dgm:t>
        <a:bodyPr/>
        <a:lstStyle/>
        <a:p>
          <a:endParaRPr lang="en-US"/>
        </a:p>
      </dgm:t>
    </dgm:pt>
    <dgm:pt modelId="{731A4283-8138-4CA6-A8AF-4FD5C6EF898F}">
      <dgm:prSet phldrT="[Text]"/>
      <dgm:spPr/>
      <dgm:t>
        <a:bodyPr/>
        <a:lstStyle/>
        <a:p>
          <a:r>
            <a:rPr lang="el-GR" dirty="0"/>
            <a:t>Γονείς</a:t>
          </a:r>
          <a:endParaRPr lang="en-US" dirty="0"/>
        </a:p>
      </dgm:t>
    </dgm:pt>
    <dgm:pt modelId="{E584775E-1284-4D45-ADC5-B7514F64FCA2}" type="parTrans" cxnId="{6F85F802-F592-432E-A8DD-95D49F123C27}">
      <dgm:prSet/>
      <dgm:spPr/>
      <dgm:t>
        <a:bodyPr/>
        <a:lstStyle/>
        <a:p>
          <a:endParaRPr lang="en-US"/>
        </a:p>
      </dgm:t>
    </dgm:pt>
    <dgm:pt modelId="{FECD5B8B-EBC7-432A-A0C9-598E8791999F}" type="sibTrans" cxnId="{6F85F802-F592-432E-A8DD-95D49F123C27}">
      <dgm:prSet/>
      <dgm:spPr/>
      <dgm:t>
        <a:bodyPr/>
        <a:lstStyle/>
        <a:p>
          <a:endParaRPr lang="en-US"/>
        </a:p>
      </dgm:t>
    </dgm:pt>
    <dgm:pt modelId="{4BD81331-F8A6-4D8C-ADBD-9EB09CE6E9F4}">
      <dgm:prSet phldrT="[Text]"/>
      <dgm:spPr/>
      <dgm:t>
        <a:bodyPr/>
        <a:lstStyle/>
        <a:p>
          <a:r>
            <a:rPr lang="el-GR" dirty="0"/>
            <a:t>Δυνατότητα αξιολόγησης μακροχρόνιας ευαισθητοποίησης</a:t>
          </a:r>
          <a:endParaRPr lang="en-US" dirty="0"/>
        </a:p>
      </dgm:t>
    </dgm:pt>
    <dgm:pt modelId="{92E89612-F9E7-45E1-BA0B-48D36E95CCCE}" type="parTrans" cxnId="{AC9DCED7-B6A5-46EC-8C0A-777CAB6D348C}">
      <dgm:prSet/>
      <dgm:spPr/>
      <dgm:t>
        <a:bodyPr/>
        <a:lstStyle/>
        <a:p>
          <a:endParaRPr lang="en-US"/>
        </a:p>
      </dgm:t>
    </dgm:pt>
    <dgm:pt modelId="{AEF5CD50-71AD-4481-806F-61EDA4D3A2C1}" type="sibTrans" cxnId="{AC9DCED7-B6A5-46EC-8C0A-777CAB6D348C}">
      <dgm:prSet/>
      <dgm:spPr/>
      <dgm:t>
        <a:bodyPr/>
        <a:lstStyle/>
        <a:p>
          <a:endParaRPr lang="en-US"/>
        </a:p>
      </dgm:t>
    </dgm:pt>
    <dgm:pt modelId="{AB712311-3DE2-4281-BEC6-117838CE14AE}">
      <dgm:prSet/>
      <dgm:spPr/>
      <dgm:t>
        <a:bodyPr/>
        <a:lstStyle/>
        <a:p>
          <a:r>
            <a:rPr lang="el-GR"/>
            <a:t>Δάσκαλοι</a:t>
          </a:r>
          <a:endParaRPr lang="en-US"/>
        </a:p>
      </dgm:t>
    </dgm:pt>
    <dgm:pt modelId="{8383E11F-9B37-4AB9-9848-C0765169B4FC}" type="parTrans" cxnId="{52156C7D-14EE-476F-A88C-C59610564019}">
      <dgm:prSet/>
      <dgm:spPr/>
      <dgm:t>
        <a:bodyPr/>
        <a:lstStyle/>
        <a:p>
          <a:endParaRPr lang="en-US"/>
        </a:p>
      </dgm:t>
    </dgm:pt>
    <dgm:pt modelId="{84062CCA-F3BC-4583-900B-435805648DB6}" type="sibTrans" cxnId="{52156C7D-14EE-476F-A88C-C59610564019}">
      <dgm:prSet/>
      <dgm:spPr/>
      <dgm:t>
        <a:bodyPr/>
        <a:lstStyle/>
        <a:p>
          <a:endParaRPr lang="en-US"/>
        </a:p>
      </dgm:t>
    </dgm:pt>
    <dgm:pt modelId="{97BDBE28-1280-41F7-A309-8834D86B852A}">
      <dgm:prSet/>
      <dgm:spPr/>
      <dgm:t>
        <a:bodyPr/>
        <a:lstStyle/>
        <a:p>
          <a:r>
            <a:rPr lang="el-GR" dirty="0"/>
            <a:t>Επόπτες χρήσης της εφαρμογής</a:t>
          </a:r>
          <a:endParaRPr lang="en-US" dirty="0"/>
        </a:p>
      </dgm:t>
    </dgm:pt>
    <dgm:pt modelId="{EE74095C-6C6D-44E7-81DC-D1A2F3626659}" type="parTrans" cxnId="{CF8A3C55-FD60-4F5B-AF42-CB04A91ED9B7}">
      <dgm:prSet/>
      <dgm:spPr/>
      <dgm:t>
        <a:bodyPr/>
        <a:lstStyle/>
        <a:p>
          <a:endParaRPr lang="en-US"/>
        </a:p>
      </dgm:t>
    </dgm:pt>
    <dgm:pt modelId="{989C41AC-8545-406F-9122-3BE166F377EC}" type="sibTrans" cxnId="{CF8A3C55-FD60-4F5B-AF42-CB04A91ED9B7}">
      <dgm:prSet/>
      <dgm:spPr/>
      <dgm:t>
        <a:bodyPr/>
        <a:lstStyle/>
        <a:p>
          <a:endParaRPr lang="en-US"/>
        </a:p>
      </dgm:t>
    </dgm:pt>
    <dgm:pt modelId="{84E31566-B7CD-4374-86C8-D21F21051659}">
      <dgm:prSet/>
      <dgm:spPr/>
      <dgm:t>
        <a:bodyPr/>
        <a:lstStyle/>
        <a:p>
          <a:r>
            <a:rPr lang="el-GR" dirty="0"/>
            <a:t>Βαθμός ευαισθητοποίησης για το περιβάλλον μέσω της εφαρμογής</a:t>
          </a:r>
          <a:endParaRPr lang="en-US" dirty="0"/>
        </a:p>
      </dgm:t>
    </dgm:pt>
    <dgm:pt modelId="{6C8DA810-CE7A-45A1-90BE-6B0C6BFCFDCD}" type="parTrans" cxnId="{487D4CFA-BBB7-44DE-BA9E-BD55216EBE78}">
      <dgm:prSet/>
      <dgm:spPr/>
      <dgm:t>
        <a:bodyPr/>
        <a:lstStyle/>
        <a:p>
          <a:endParaRPr lang="en-US"/>
        </a:p>
      </dgm:t>
    </dgm:pt>
    <dgm:pt modelId="{194A8C9F-763B-4E1B-B790-96734F22281E}" type="sibTrans" cxnId="{487D4CFA-BBB7-44DE-BA9E-BD55216EBE78}">
      <dgm:prSet/>
      <dgm:spPr/>
      <dgm:t>
        <a:bodyPr/>
        <a:lstStyle/>
        <a:p>
          <a:endParaRPr lang="en-US"/>
        </a:p>
      </dgm:t>
    </dgm:pt>
    <dgm:pt modelId="{F09584F0-2549-4E89-93FA-A79B7BFAF87A}" type="pres">
      <dgm:prSet presAssocID="{B15BBE81-EA7B-4EF2-B4E6-B2CAF9ED299A}" presName="Name0" presStyleCnt="0">
        <dgm:presLayoutVars>
          <dgm:dir/>
          <dgm:animLvl val="lvl"/>
          <dgm:resizeHandles val="exact"/>
        </dgm:presLayoutVars>
      </dgm:prSet>
      <dgm:spPr/>
    </dgm:pt>
    <dgm:pt modelId="{7D288DCF-1D96-4D44-BB3B-6A69F814048A}" type="pres">
      <dgm:prSet presAssocID="{320241B7-0150-4959-812E-D43BD717854B}" presName="composite" presStyleCnt="0"/>
      <dgm:spPr/>
    </dgm:pt>
    <dgm:pt modelId="{0024EBB9-755D-41F7-87D2-38B451AAA22C}" type="pres">
      <dgm:prSet presAssocID="{320241B7-0150-4959-812E-D43BD717854B}" presName="parTx" presStyleLbl="alignNode1" presStyleIdx="0" presStyleCnt="3">
        <dgm:presLayoutVars>
          <dgm:chMax val="0"/>
          <dgm:chPref val="0"/>
          <dgm:bulletEnabled val="1"/>
        </dgm:presLayoutVars>
      </dgm:prSet>
      <dgm:spPr/>
    </dgm:pt>
    <dgm:pt modelId="{75A8BDA8-F64D-4DC0-9F7D-63BABCDC6A11}" type="pres">
      <dgm:prSet presAssocID="{320241B7-0150-4959-812E-D43BD717854B}" presName="desTx" presStyleLbl="alignAccFollowNode1" presStyleIdx="0" presStyleCnt="3" custLinFactNeighborY="609">
        <dgm:presLayoutVars>
          <dgm:bulletEnabled val="1"/>
        </dgm:presLayoutVars>
      </dgm:prSet>
      <dgm:spPr/>
    </dgm:pt>
    <dgm:pt modelId="{5FF831DD-7F04-428D-A89E-6FA40759E90C}" type="pres">
      <dgm:prSet presAssocID="{2E05A085-34EF-42EE-882C-8DFEEDA3D8FB}" presName="space" presStyleCnt="0"/>
      <dgm:spPr/>
    </dgm:pt>
    <dgm:pt modelId="{25D7AD0C-F20B-4E06-B45B-FDE860D151D8}" type="pres">
      <dgm:prSet presAssocID="{AB712311-3DE2-4281-BEC6-117838CE14AE}" presName="composite" presStyleCnt="0"/>
      <dgm:spPr/>
    </dgm:pt>
    <dgm:pt modelId="{BA37D101-8F6A-42B7-B733-E55AEE0F9042}" type="pres">
      <dgm:prSet presAssocID="{AB712311-3DE2-4281-BEC6-117838CE14AE}" presName="parTx" presStyleLbl="alignNode1" presStyleIdx="1" presStyleCnt="3">
        <dgm:presLayoutVars>
          <dgm:chMax val="0"/>
          <dgm:chPref val="0"/>
          <dgm:bulletEnabled val="1"/>
        </dgm:presLayoutVars>
      </dgm:prSet>
      <dgm:spPr/>
    </dgm:pt>
    <dgm:pt modelId="{1137553B-B257-4BC2-8040-A85D6B05B960}" type="pres">
      <dgm:prSet presAssocID="{AB712311-3DE2-4281-BEC6-117838CE14AE}" presName="desTx" presStyleLbl="alignAccFollowNode1" presStyleIdx="1" presStyleCnt="3">
        <dgm:presLayoutVars>
          <dgm:bulletEnabled val="1"/>
        </dgm:presLayoutVars>
      </dgm:prSet>
      <dgm:spPr/>
    </dgm:pt>
    <dgm:pt modelId="{16832D10-6AE8-470A-8122-0ED027C14023}" type="pres">
      <dgm:prSet presAssocID="{84062CCA-F3BC-4583-900B-435805648DB6}" presName="space" presStyleCnt="0"/>
      <dgm:spPr/>
    </dgm:pt>
    <dgm:pt modelId="{F4E07752-77D0-4AD5-A68C-46A9C260F385}" type="pres">
      <dgm:prSet presAssocID="{731A4283-8138-4CA6-A8AF-4FD5C6EF898F}" presName="composite" presStyleCnt="0"/>
      <dgm:spPr/>
    </dgm:pt>
    <dgm:pt modelId="{EE90D2A5-DB06-46D3-BDF2-9889BF005F26}" type="pres">
      <dgm:prSet presAssocID="{731A4283-8138-4CA6-A8AF-4FD5C6EF898F}" presName="parTx" presStyleLbl="alignNode1" presStyleIdx="2" presStyleCnt="3">
        <dgm:presLayoutVars>
          <dgm:chMax val="0"/>
          <dgm:chPref val="0"/>
          <dgm:bulletEnabled val="1"/>
        </dgm:presLayoutVars>
      </dgm:prSet>
      <dgm:spPr/>
    </dgm:pt>
    <dgm:pt modelId="{BE8ACD6F-97E6-4294-BD25-AA0789A70C6A}" type="pres">
      <dgm:prSet presAssocID="{731A4283-8138-4CA6-A8AF-4FD5C6EF898F}" presName="desTx" presStyleLbl="alignAccFollowNode1" presStyleIdx="2" presStyleCnt="3">
        <dgm:presLayoutVars>
          <dgm:bulletEnabled val="1"/>
        </dgm:presLayoutVars>
      </dgm:prSet>
      <dgm:spPr/>
    </dgm:pt>
  </dgm:ptLst>
  <dgm:cxnLst>
    <dgm:cxn modelId="{6F85F802-F592-432E-A8DD-95D49F123C27}" srcId="{B15BBE81-EA7B-4EF2-B4E6-B2CAF9ED299A}" destId="{731A4283-8138-4CA6-A8AF-4FD5C6EF898F}" srcOrd="2" destOrd="0" parTransId="{E584775E-1284-4D45-ADC5-B7514F64FCA2}" sibTransId="{FECD5B8B-EBC7-432A-A0C9-598E8791999F}"/>
    <dgm:cxn modelId="{F4677A2E-98F2-454B-ABBC-62EDB211CF0D}" type="presOf" srcId="{AB712311-3DE2-4281-BEC6-117838CE14AE}" destId="{BA37D101-8F6A-42B7-B733-E55AEE0F9042}" srcOrd="0" destOrd="0" presId="urn:microsoft.com/office/officeart/2005/8/layout/hList1"/>
    <dgm:cxn modelId="{2C6AE035-45EB-4089-AFE4-A870A78A46F5}" type="presOf" srcId="{731A4283-8138-4CA6-A8AF-4FD5C6EF898F}" destId="{EE90D2A5-DB06-46D3-BDF2-9889BF005F26}" srcOrd="0" destOrd="0" presId="urn:microsoft.com/office/officeart/2005/8/layout/hList1"/>
    <dgm:cxn modelId="{417E403D-5880-4D60-A0F2-F2F470326CEE}" type="presOf" srcId="{B15BBE81-EA7B-4EF2-B4E6-B2CAF9ED299A}" destId="{F09584F0-2549-4E89-93FA-A79B7BFAF87A}" srcOrd="0" destOrd="0" presId="urn:microsoft.com/office/officeart/2005/8/layout/hList1"/>
    <dgm:cxn modelId="{11E04671-8F98-4668-A72C-09FFD72E9935}" type="presOf" srcId="{97BDBE28-1280-41F7-A309-8834D86B852A}" destId="{1137553B-B257-4BC2-8040-A85D6B05B960}" srcOrd="0" destOrd="0" presId="urn:microsoft.com/office/officeart/2005/8/layout/hList1"/>
    <dgm:cxn modelId="{CF8A3C55-FD60-4F5B-AF42-CB04A91ED9B7}" srcId="{AB712311-3DE2-4281-BEC6-117838CE14AE}" destId="{97BDBE28-1280-41F7-A309-8834D86B852A}" srcOrd="0" destOrd="0" parTransId="{EE74095C-6C6D-44E7-81DC-D1A2F3626659}" sibTransId="{989C41AC-8545-406F-9122-3BE166F377EC}"/>
    <dgm:cxn modelId="{1B624F7A-CB05-497B-88B7-D530E87047A8}" type="presOf" srcId="{320241B7-0150-4959-812E-D43BD717854B}" destId="{0024EBB9-755D-41F7-87D2-38B451AAA22C}" srcOrd="0" destOrd="0" presId="urn:microsoft.com/office/officeart/2005/8/layout/hList1"/>
    <dgm:cxn modelId="{52156C7D-14EE-476F-A88C-C59610564019}" srcId="{B15BBE81-EA7B-4EF2-B4E6-B2CAF9ED299A}" destId="{AB712311-3DE2-4281-BEC6-117838CE14AE}" srcOrd="1" destOrd="0" parTransId="{8383E11F-9B37-4AB9-9848-C0765169B4FC}" sibTransId="{84062CCA-F3BC-4583-900B-435805648DB6}"/>
    <dgm:cxn modelId="{AFFBAFBA-BCC4-4753-9797-A91E1091F096}" type="presOf" srcId="{84E31566-B7CD-4374-86C8-D21F21051659}" destId="{75A8BDA8-F64D-4DC0-9F7D-63BABCDC6A11}" srcOrd="0" destOrd="0" presId="urn:microsoft.com/office/officeart/2005/8/layout/hList1"/>
    <dgm:cxn modelId="{A36BBEC4-2120-428D-921F-C54B07D323EF}" type="presOf" srcId="{4BD81331-F8A6-4D8C-ADBD-9EB09CE6E9F4}" destId="{BE8ACD6F-97E6-4294-BD25-AA0789A70C6A}" srcOrd="0" destOrd="0" presId="urn:microsoft.com/office/officeart/2005/8/layout/hList1"/>
    <dgm:cxn modelId="{AC9DCED7-B6A5-46EC-8C0A-777CAB6D348C}" srcId="{731A4283-8138-4CA6-A8AF-4FD5C6EF898F}" destId="{4BD81331-F8A6-4D8C-ADBD-9EB09CE6E9F4}" srcOrd="0" destOrd="0" parTransId="{92E89612-F9E7-45E1-BA0B-48D36E95CCCE}" sibTransId="{AEF5CD50-71AD-4481-806F-61EDA4D3A2C1}"/>
    <dgm:cxn modelId="{3D0F5CF0-4C48-48C7-8D84-E9485A39B8ED}" srcId="{B15BBE81-EA7B-4EF2-B4E6-B2CAF9ED299A}" destId="{320241B7-0150-4959-812E-D43BD717854B}" srcOrd="0" destOrd="0" parTransId="{83202060-126A-4706-BB52-62F733681CC2}" sibTransId="{2E05A085-34EF-42EE-882C-8DFEEDA3D8FB}"/>
    <dgm:cxn modelId="{487D4CFA-BBB7-44DE-BA9E-BD55216EBE78}" srcId="{320241B7-0150-4959-812E-D43BD717854B}" destId="{84E31566-B7CD-4374-86C8-D21F21051659}" srcOrd="0" destOrd="0" parTransId="{6C8DA810-CE7A-45A1-90BE-6B0C6BFCFDCD}" sibTransId="{194A8C9F-763B-4E1B-B790-96734F22281E}"/>
    <dgm:cxn modelId="{F6285562-99FB-432A-86B8-9CA0CD7DE9A1}" type="presParOf" srcId="{F09584F0-2549-4E89-93FA-A79B7BFAF87A}" destId="{7D288DCF-1D96-4D44-BB3B-6A69F814048A}" srcOrd="0" destOrd="0" presId="urn:microsoft.com/office/officeart/2005/8/layout/hList1"/>
    <dgm:cxn modelId="{8F5524F7-841F-4E1D-B38C-ADCB7D8E9CE1}" type="presParOf" srcId="{7D288DCF-1D96-4D44-BB3B-6A69F814048A}" destId="{0024EBB9-755D-41F7-87D2-38B451AAA22C}" srcOrd="0" destOrd="0" presId="urn:microsoft.com/office/officeart/2005/8/layout/hList1"/>
    <dgm:cxn modelId="{03423144-9596-45C1-A774-49E7C1751423}" type="presParOf" srcId="{7D288DCF-1D96-4D44-BB3B-6A69F814048A}" destId="{75A8BDA8-F64D-4DC0-9F7D-63BABCDC6A11}" srcOrd="1" destOrd="0" presId="urn:microsoft.com/office/officeart/2005/8/layout/hList1"/>
    <dgm:cxn modelId="{DBDC3A89-ABCB-4622-8B68-9A0EFE89A01E}" type="presParOf" srcId="{F09584F0-2549-4E89-93FA-A79B7BFAF87A}" destId="{5FF831DD-7F04-428D-A89E-6FA40759E90C}" srcOrd="1" destOrd="0" presId="urn:microsoft.com/office/officeart/2005/8/layout/hList1"/>
    <dgm:cxn modelId="{666496D6-694B-4751-8B2F-BEFC030E885A}" type="presParOf" srcId="{F09584F0-2549-4E89-93FA-A79B7BFAF87A}" destId="{25D7AD0C-F20B-4E06-B45B-FDE860D151D8}" srcOrd="2" destOrd="0" presId="urn:microsoft.com/office/officeart/2005/8/layout/hList1"/>
    <dgm:cxn modelId="{0264C3DA-3B02-4B65-BEB6-07506F08DAED}" type="presParOf" srcId="{25D7AD0C-F20B-4E06-B45B-FDE860D151D8}" destId="{BA37D101-8F6A-42B7-B733-E55AEE0F9042}" srcOrd="0" destOrd="0" presId="urn:microsoft.com/office/officeart/2005/8/layout/hList1"/>
    <dgm:cxn modelId="{2FCC468D-B79E-4BD6-BB22-6F1791D3F47F}" type="presParOf" srcId="{25D7AD0C-F20B-4E06-B45B-FDE860D151D8}" destId="{1137553B-B257-4BC2-8040-A85D6B05B960}" srcOrd="1" destOrd="0" presId="urn:microsoft.com/office/officeart/2005/8/layout/hList1"/>
    <dgm:cxn modelId="{CB07176D-BF4E-42D1-A4EB-E93F6D283B1E}" type="presParOf" srcId="{F09584F0-2549-4E89-93FA-A79B7BFAF87A}" destId="{16832D10-6AE8-470A-8122-0ED027C14023}" srcOrd="3" destOrd="0" presId="urn:microsoft.com/office/officeart/2005/8/layout/hList1"/>
    <dgm:cxn modelId="{A3BA0AF1-641D-4170-96E4-FD425581CD57}" type="presParOf" srcId="{F09584F0-2549-4E89-93FA-A79B7BFAF87A}" destId="{F4E07752-77D0-4AD5-A68C-46A9C260F385}" srcOrd="4" destOrd="0" presId="urn:microsoft.com/office/officeart/2005/8/layout/hList1"/>
    <dgm:cxn modelId="{557478AA-C768-4010-8ED7-ACDAFA532DD0}" type="presParOf" srcId="{F4E07752-77D0-4AD5-A68C-46A9C260F385}" destId="{EE90D2A5-DB06-46D3-BDF2-9889BF005F26}" srcOrd="0" destOrd="0" presId="urn:microsoft.com/office/officeart/2005/8/layout/hList1"/>
    <dgm:cxn modelId="{5170211E-B9F0-4E91-B890-2307C9CD811A}" type="presParOf" srcId="{F4E07752-77D0-4AD5-A68C-46A9C260F385}" destId="{BE8ACD6F-97E6-4294-BD25-AA0789A70C6A}"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71C108-2D8F-4C7F-8C48-62EE693D3349}">
      <dsp:nvSpPr>
        <dsp:cNvPr id="0" name=""/>
        <dsp:cNvSpPr/>
      </dsp:nvSpPr>
      <dsp:spPr>
        <a:xfrm>
          <a:off x="0" y="39687"/>
          <a:ext cx="3286125" cy="197167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l-GR" sz="3100" kern="1200"/>
            <a:t>Απαιτήσεις συστήματος</a:t>
          </a:r>
          <a:endParaRPr lang="en-US" sz="3100" kern="1200"/>
        </a:p>
      </dsp:txBody>
      <dsp:txXfrm>
        <a:off x="0" y="39687"/>
        <a:ext cx="3286125" cy="1971675"/>
      </dsp:txXfrm>
    </dsp:sp>
    <dsp:sp modelId="{738EB615-1283-428A-9431-2D722B4D0688}">
      <dsp:nvSpPr>
        <dsp:cNvPr id="0" name=""/>
        <dsp:cNvSpPr/>
      </dsp:nvSpPr>
      <dsp:spPr>
        <a:xfrm>
          <a:off x="3614737" y="39687"/>
          <a:ext cx="3286125" cy="1971675"/>
        </a:xfrm>
        <a:prstGeom prst="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l-GR" sz="3100" kern="1200"/>
            <a:t>Πίνακας χρηστών</a:t>
          </a:r>
          <a:endParaRPr lang="en-US" sz="3100" kern="1200"/>
        </a:p>
      </dsp:txBody>
      <dsp:txXfrm>
        <a:off x="3614737" y="39687"/>
        <a:ext cx="3286125" cy="1971675"/>
      </dsp:txXfrm>
    </dsp:sp>
    <dsp:sp modelId="{6C57F176-1D31-4177-9901-85C8F38B07D6}">
      <dsp:nvSpPr>
        <dsp:cNvPr id="0" name=""/>
        <dsp:cNvSpPr/>
      </dsp:nvSpPr>
      <dsp:spPr>
        <a:xfrm>
          <a:off x="7229475" y="39687"/>
          <a:ext cx="3286125" cy="1971675"/>
        </a:xfrm>
        <a:prstGeom prst="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l-GR" sz="3100" kern="1200"/>
            <a:t>Συλλογή δεδομένων</a:t>
          </a:r>
          <a:endParaRPr lang="en-US" sz="3100" kern="1200"/>
        </a:p>
      </dsp:txBody>
      <dsp:txXfrm>
        <a:off x="7229475" y="39687"/>
        <a:ext cx="3286125" cy="1971675"/>
      </dsp:txXfrm>
    </dsp:sp>
    <dsp:sp modelId="{D4F927AE-E210-4A99-A77E-E23F68161BEA}">
      <dsp:nvSpPr>
        <dsp:cNvPr id="0" name=""/>
        <dsp:cNvSpPr/>
      </dsp:nvSpPr>
      <dsp:spPr>
        <a:xfrm>
          <a:off x="1807368" y="2339975"/>
          <a:ext cx="3286125" cy="1971675"/>
        </a:xfrm>
        <a:prstGeom prst="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l-GR" sz="3100" kern="1200"/>
            <a:t>Εννοιολογικό μοντέλο – Κυρίαρχη μεταφορά</a:t>
          </a:r>
          <a:endParaRPr lang="en-US" sz="3100" kern="1200"/>
        </a:p>
      </dsp:txBody>
      <dsp:txXfrm>
        <a:off x="1807368" y="2339975"/>
        <a:ext cx="3286125" cy="1971675"/>
      </dsp:txXfrm>
    </dsp:sp>
    <dsp:sp modelId="{257248C9-55B5-4F9A-A519-76CF7F5269B3}">
      <dsp:nvSpPr>
        <dsp:cNvPr id="0" name=""/>
        <dsp:cNvSpPr/>
      </dsp:nvSpPr>
      <dsp:spPr>
        <a:xfrm>
          <a:off x="5422106" y="2339975"/>
          <a:ext cx="3286125" cy="1971675"/>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l-GR" sz="3100" kern="1200"/>
            <a:t>Διαγράμματα ακολουθίας &amp; κλάσεων</a:t>
          </a:r>
          <a:endParaRPr lang="en-US" sz="3100" kern="1200"/>
        </a:p>
      </dsp:txBody>
      <dsp:txXfrm>
        <a:off x="5422106" y="2339975"/>
        <a:ext cx="3286125" cy="19716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4D2FAC-5C93-470D-AD83-E04F4B2BBE17}">
      <dsp:nvSpPr>
        <dsp:cNvPr id="0" name=""/>
        <dsp:cNvSpPr/>
      </dsp:nvSpPr>
      <dsp:spPr>
        <a:xfrm>
          <a:off x="0" y="1519461"/>
          <a:ext cx="2379744" cy="2379744"/>
        </a:xfrm>
        <a:prstGeom prst="ellipse">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r>
            <a:rPr lang="el-GR" sz="2700" kern="1200" dirty="0"/>
            <a:t>Δημιουργία τάξης</a:t>
          </a:r>
          <a:endParaRPr lang="en-US" sz="2700" kern="1200" dirty="0"/>
        </a:p>
      </dsp:txBody>
      <dsp:txXfrm>
        <a:off x="348505" y="1867966"/>
        <a:ext cx="1682734" cy="1682734"/>
      </dsp:txXfrm>
    </dsp:sp>
    <dsp:sp modelId="{F77B721F-E491-460A-A7DD-BCB550C1365C}">
      <dsp:nvSpPr>
        <dsp:cNvPr id="0" name=""/>
        <dsp:cNvSpPr/>
      </dsp:nvSpPr>
      <dsp:spPr>
        <a:xfrm>
          <a:off x="2379744" y="1519461"/>
          <a:ext cx="2379744" cy="2379744"/>
        </a:xfrm>
        <a:prstGeom prst="ellipse">
          <a:avLst/>
        </a:prstGeom>
        <a:solidFill>
          <a:schemeClr val="accent5">
            <a:hueOff val="-2252848"/>
            <a:satOff val="-5806"/>
            <a:lumOff val="-392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r>
            <a:rPr lang="el-GR" sz="2700" kern="1200" dirty="0"/>
            <a:t>Διαχείριση μαθητών</a:t>
          </a:r>
          <a:endParaRPr lang="en-US" sz="2700" kern="1200" dirty="0"/>
        </a:p>
      </dsp:txBody>
      <dsp:txXfrm>
        <a:off x="2728249" y="1867966"/>
        <a:ext cx="1682734" cy="1682734"/>
      </dsp:txXfrm>
    </dsp:sp>
    <dsp:sp modelId="{72E34D25-509E-4B7A-9711-DC50284238FD}">
      <dsp:nvSpPr>
        <dsp:cNvPr id="0" name=""/>
        <dsp:cNvSpPr/>
      </dsp:nvSpPr>
      <dsp:spPr>
        <a:xfrm>
          <a:off x="4759489" y="1519461"/>
          <a:ext cx="2379744" cy="2379744"/>
        </a:xfrm>
        <a:prstGeom prst="ellipse">
          <a:avLst/>
        </a:prstGeom>
        <a:solidFill>
          <a:schemeClr val="accent5">
            <a:hueOff val="-4505695"/>
            <a:satOff val="-11613"/>
            <a:lumOff val="-784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r>
            <a:rPr lang="el-GR" sz="2700" kern="1200" dirty="0"/>
            <a:t>Έλεγχος απόδοσης μαθητών</a:t>
          </a:r>
          <a:endParaRPr lang="en-US" sz="2700" kern="1200" dirty="0"/>
        </a:p>
      </dsp:txBody>
      <dsp:txXfrm>
        <a:off x="5107994" y="1867966"/>
        <a:ext cx="1682734" cy="1682734"/>
      </dsp:txXfrm>
    </dsp:sp>
    <dsp:sp modelId="{FB15736D-06A2-4489-B52C-32EA2DD121DE}">
      <dsp:nvSpPr>
        <dsp:cNvPr id="0" name=""/>
        <dsp:cNvSpPr/>
      </dsp:nvSpPr>
      <dsp:spPr>
        <a:xfrm>
          <a:off x="7139233" y="1519461"/>
          <a:ext cx="2379744" cy="2379744"/>
        </a:xfrm>
        <a:prstGeom prst="ellipse">
          <a:avLst/>
        </a:prstGeom>
        <a:solidFill>
          <a:schemeClr val="accent5">
            <a:hueOff val="-6758543"/>
            <a:satOff val="-17419"/>
            <a:lumOff val="-1176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r>
            <a:rPr lang="el-GR" sz="2700" kern="1200" dirty="0"/>
            <a:t>Εποπτεία προόδου μαθητών</a:t>
          </a:r>
          <a:endParaRPr lang="en-US" sz="2700" kern="1200" dirty="0"/>
        </a:p>
      </dsp:txBody>
      <dsp:txXfrm>
        <a:off x="7487738" y="1867966"/>
        <a:ext cx="1682734" cy="16827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4D2FAC-5C93-470D-AD83-E04F4B2BBE17}">
      <dsp:nvSpPr>
        <dsp:cNvPr id="0" name=""/>
        <dsp:cNvSpPr/>
      </dsp:nvSpPr>
      <dsp:spPr>
        <a:xfrm>
          <a:off x="0" y="1519461"/>
          <a:ext cx="2379744" cy="2379744"/>
        </a:xfrm>
        <a:prstGeom prst="ellipse">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l-GR" sz="2100" kern="1200" dirty="0"/>
            <a:t>Καταμέτρηση προσωπικών απορριμμάτων</a:t>
          </a:r>
          <a:endParaRPr lang="en-US" sz="2100" kern="1200" dirty="0"/>
        </a:p>
      </dsp:txBody>
      <dsp:txXfrm>
        <a:off x="348505" y="1867966"/>
        <a:ext cx="1682734" cy="1682734"/>
      </dsp:txXfrm>
    </dsp:sp>
    <dsp:sp modelId="{F77B721F-E491-460A-A7DD-BCB550C1365C}">
      <dsp:nvSpPr>
        <dsp:cNvPr id="0" name=""/>
        <dsp:cNvSpPr/>
      </dsp:nvSpPr>
      <dsp:spPr>
        <a:xfrm>
          <a:off x="2379744" y="1519461"/>
          <a:ext cx="2379744" cy="2379744"/>
        </a:xfrm>
        <a:prstGeom prst="ellipse">
          <a:avLst/>
        </a:prstGeom>
        <a:solidFill>
          <a:schemeClr val="accent5">
            <a:hueOff val="-2252848"/>
            <a:satOff val="-5806"/>
            <a:lumOff val="-392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l-GR" sz="2100" kern="1200" dirty="0"/>
            <a:t>Εκμάθηση καλύτερης ανακύκλωσης</a:t>
          </a:r>
          <a:endParaRPr lang="en-US" sz="2100" kern="1200" dirty="0"/>
        </a:p>
      </dsp:txBody>
      <dsp:txXfrm>
        <a:off x="2728249" y="1867966"/>
        <a:ext cx="1682734" cy="1682734"/>
      </dsp:txXfrm>
    </dsp:sp>
    <dsp:sp modelId="{72E34D25-509E-4B7A-9711-DC50284238FD}">
      <dsp:nvSpPr>
        <dsp:cNvPr id="0" name=""/>
        <dsp:cNvSpPr/>
      </dsp:nvSpPr>
      <dsp:spPr>
        <a:xfrm>
          <a:off x="4759489" y="1519461"/>
          <a:ext cx="2379744" cy="2379744"/>
        </a:xfrm>
        <a:prstGeom prst="ellipse">
          <a:avLst/>
        </a:prstGeom>
        <a:solidFill>
          <a:schemeClr val="accent5">
            <a:hueOff val="-4505695"/>
            <a:satOff val="-11613"/>
            <a:lumOff val="-784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l-GR" sz="2100" kern="1200" dirty="0"/>
            <a:t>Συνεχής έλεγχος επίδοσης </a:t>
          </a:r>
          <a:endParaRPr lang="en-US" sz="2100" kern="1200" dirty="0"/>
        </a:p>
      </dsp:txBody>
      <dsp:txXfrm>
        <a:off x="5107994" y="1867966"/>
        <a:ext cx="1682734" cy="1682734"/>
      </dsp:txXfrm>
    </dsp:sp>
    <dsp:sp modelId="{FB15736D-06A2-4489-B52C-32EA2DD121DE}">
      <dsp:nvSpPr>
        <dsp:cNvPr id="0" name=""/>
        <dsp:cNvSpPr/>
      </dsp:nvSpPr>
      <dsp:spPr>
        <a:xfrm>
          <a:off x="7139233" y="1519461"/>
          <a:ext cx="2379744" cy="2379744"/>
        </a:xfrm>
        <a:prstGeom prst="ellipse">
          <a:avLst/>
        </a:prstGeom>
        <a:solidFill>
          <a:schemeClr val="accent5">
            <a:hueOff val="-6758543"/>
            <a:satOff val="-17419"/>
            <a:lumOff val="-1176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l-GR" sz="2100" kern="1200" dirty="0"/>
            <a:t>Δυνατότητα ελέγχου προόδου συμμαθητών</a:t>
          </a:r>
          <a:endParaRPr lang="en-US" sz="2100" kern="1200" dirty="0"/>
        </a:p>
      </dsp:txBody>
      <dsp:txXfrm>
        <a:off x="7487738" y="1867966"/>
        <a:ext cx="1682734" cy="168273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24EBB9-755D-41F7-87D2-38B451AAA22C}">
      <dsp:nvSpPr>
        <dsp:cNvPr id="0" name=""/>
        <dsp:cNvSpPr/>
      </dsp:nvSpPr>
      <dsp:spPr>
        <a:xfrm>
          <a:off x="2540" y="1584108"/>
          <a:ext cx="2476500" cy="576000"/>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l-GR" sz="2000" kern="1200" dirty="0"/>
            <a:t>Μαθητές</a:t>
          </a:r>
          <a:endParaRPr lang="en-US" sz="2000" kern="1200" dirty="0"/>
        </a:p>
      </dsp:txBody>
      <dsp:txXfrm>
        <a:off x="2540" y="1584108"/>
        <a:ext cx="2476500" cy="576000"/>
      </dsp:txXfrm>
    </dsp:sp>
    <dsp:sp modelId="{75A8BDA8-F64D-4DC0-9F7D-63BABCDC6A11}">
      <dsp:nvSpPr>
        <dsp:cNvPr id="0" name=""/>
        <dsp:cNvSpPr/>
      </dsp:nvSpPr>
      <dsp:spPr>
        <a:xfrm>
          <a:off x="2540" y="2170305"/>
          <a:ext cx="2476500" cy="1674449"/>
        </a:xfrm>
        <a:prstGeom prst="rect">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l-GR" sz="2000" kern="1200" dirty="0"/>
            <a:t>Βαθμός ευαισθητοποίησης για το περιβάλλον μέσω της εφαρμογής</a:t>
          </a:r>
          <a:endParaRPr lang="en-US" sz="2000" kern="1200" dirty="0"/>
        </a:p>
      </dsp:txBody>
      <dsp:txXfrm>
        <a:off x="2540" y="2170305"/>
        <a:ext cx="2476500" cy="1674449"/>
      </dsp:txXfrm>
    </dsp:sp>
    <dsp:sp modelId="{BA37D101-8F6A-42B7-B733-E55AEE0F9042}">
      <dsp:nvSpPr>
        <dsp:cNvPr id="0" name=""/>
        <dsp:cNvSpPr/>
      </dsp:nvSpPr>
      <dsp:spPr>
        <a:xfrm>
          <a:off x="2825750" y="1584108"/>
          <a:ext cx="2476500" cy="576000"/>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l-GR" sz="2000" kern="1200"/>
            <a:t>Δάσκαλοι</a:t>
          </a:r>
          <a:endParaRPr lang="en-US" sz="2000" kern="1200"/>
        </a:p>
      </dsp:txBody>
      <dsp:txXfrm>
        <a:off x="2825750" y="1584108"/>
        <a:ext cx="2476500" cy="576000"/>
      </dsp:txXfrm>
    </dsp:sp>
    <dsp:sp modelId="{1137553B-B257-4BC2-8040-A85D6B05B960}">
      <dsp:nvSpPr>
        <dsp:cNvPr id="0" name=""/>
        <dsp:cNvSpPr/>
      </dsp:nvSpPr>
      <dsp:spPr>
        <a:xfrm>
          <a:off x="2825750" y="2160108"/>
          <a:ext cx="2476500" cy="1674449"/>
        </a:xfrm>
        <a:prstGeom prst="rect">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l-GR" sz="2000" kern="1200" dirty="0"/>
            <a:t>Επόπτες χρήσης της εφαρμογής</a:t>
          </a:r>
          <a:endParaRPr lang="en-US" sz="2000" kern="1200" dirty="0"/>
        </a:p>
      </dsp:txBody>
      <dsp:txXfrm>
        <a:off x="2825750" y="2160108"/>
        <a:ext cx="2476500" cy="1674449"/>
      </dsp:txXfrm>
    </dsp:sp>
    <dsp:sp modelId="{EE90D2A5-DB06-46D3-BDF2-9889BF005F26}">
      <dsp:nvSpPr>
        <dsp:cNvPr id="0" name=""/>
        <dsp:cNvSpPr/>
      </dsp:nvSpPr>
      <dsp:spPr>
        <a:xfrm>
          <a:off x="5648960" y="1584108"/>
          <a:ext cx="2476500" cy="576000"/>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l-GR" sz="2000" kern="1200" dirty="0"/>
            <a:t>Γονείς</a:t>
          </a:r>
          <a:endParaRPr lang="en-US" sz="2000" kern="1200" dirty="0"/>
        </a:p>
      </dsp:txBody>
      <dsp:txXfrm>
        <a:off x="5648960" y="1584108"/>
        <a:ext cx="2476500" cy="576000"/>
      </dsp:txXfrm>
    </dsp:sp>
    <dsp:sp modelId="{BE8ACD6F-97E6-4294-BD25-AA0789A70C6A}">
      <dsp:nvSpPr>
        <dsp:cNvPr id="0" name=""/>
        <dsp:cNvSpPr/>
      </dsp:nvSpPr>
      <dsp:spPr>
        <a:xfrm>
          <a:off x="5648960" y="2160108"/>
          <a:ext cx="2476500" cy="1674449"/>
        </a:xfrm>
        <a:prstGeom prst="rect">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l-GR" sz="2000" kern="1200" dirty="0"/>
            <a:t>Δυνατότητα αξιολόγησης μακροχρόνιας ευαισθητοποίησης</a:t>
          </a:r>
          <a:endParaRPr lang="en-US" sz="2000" kern="1200" dirty="0"/>
        </a:p>
      </dsp:txBody>
      <dsp:txXfrm>
        <a:off x="5648960" y="2160108"/>
        <a:ext cx="2476500" cy="167444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ubStepProcess">
  <dgm:title val=""/>
  <dgm:desc val=""/>
  <dgm:catLst>
    <dgm:cat type="process" pri="12250"/>
  </dgm:catLst>
  <dgm:sampData>
    <dgm:dataModel>
      <dgm:ptLst>
        <dgm:pt modelId="0" type="doc"/>
        <dgm:pt modelId="1">
          <dgm:prSet phldr="1"/>
        </dgm:pt>
        <dgm:pt modelId="11">
          <dgm:prSet phldr="1"/>
        </dgm:pt>
        <dgm:pt modelId="12">
          <dgm:prSet phldr="1"/>
        </dgm:pt>
        <dgm:pt modelId="2">
          <dgm:prSet phldr="1"/>
        </dgm:pt>
        <dgm:pt modelId="3">
          <dgm:prSet phldr="1"/>
        </dgm:pt>
      </dgm:ptLst>
      <dgm:cxnLst>
        <dgm:cxn modelId="6" srcId="0" destId="1" srcOrd="0" destOrd="0"/>
        <dgm:cxn modelId="61" srcId="1" destId="11" srcOrd="0" destOrd="0"/>
        <dgm:cxn modelId="62" srcId="1" destId="12" srcOrd="1" destOrd="0"/>
        <dgm:cxn modelId="7" srcId="0" destId="2" srcOrd="0" destOrd="0"/>
        <dgm:cxn modelId="8" srcId="0" destId="3" srcOrd="0" destOrd="0"/>
      </dgm:cxnLst>
      <dgm:bg/>
      <dgm:whole/>
    </dgm:dataModel>
  </dgm:sampData>
  <dgm:styleData>
    <dgm:dataModel>
      <dgm:ptLst>
        <dgm:pt modelId="0" type="doc"/>
        <dgm:pt modelId="1">
          <dgm:prSet phldr="1"/>
        </dgm:pt>
        <dgm:pt modelId="11">
          <dgm:prSet phldr="1"/>
        </dgm:pt>
        <dgm:pt modelId="12">
          <dgm:prSet phldr="1"/>
        </dgm:pt>
        <dgm:pt modelId="2">
          <dgm:prSet phldr="1"/>
        </dgm:pt>
      </dgm:ptLst>
      <dgm:cxnLst>
        <dgm:cxn modelId="4" srcId="0" destId="1" srcOrd="0" destOrd="0"/>
        <dgm:cxn modelId="41" srcId="1" destId="11" srcOrd="0" destOrd="0"/>
        <dgm:cxn modelId="42" srcId="1" destId="12" srcOrd="1" destOrd="0"/>
        <dgm:cxn modelId="5" srcId="0" destId="2" srcOrd="0" destOrd="0"/>
      </dgm:cxnLst>
      <dgm:bg/>
      <dgm:whole/>
    </dgm:dataModel>
  </dgm:styleData>
  <dgm:clrData>
    <dgm:dataModel>
      <dgm:ptLst>
        <dgm:pt modelId="0" type="doc"/>
        <dgm:pt modelId="1">
          <dgm:prSet phldr="1"/>
        </dgm:pt>
        <dgm:pt modelId="11">
          <dgm:prSet phldr="1"/>
        </dgm:pt>
        <dgm:pt modelId="12">
          <dgm:prSet phldr="1"/>
        </dgm:pt>
        <dgm:pt modelId="2">
          <dgm:prSet phldr="1"/>
        </dgm:pt>
        <dgm:pt modelId="3">
          <dgm:prSet phldr="1"/>
        </dgm:pt>
        <dgm:pt modelId="4">
          <dgm:prSet phldr="1"/>
        </dgm:pt>
      </dgm:ptLst>
      <dgm:cxnLst>
        <dgm:cxn modelId="8" srcId="0" destId="1" srcOrd="0" destOrd="0"/>
        <dgm:cxn modelId="81" srcId="1" destId="11" srcOrd="0" destOrd="0"/>
        <dgm:cxn modelId="82" srcId="1" destId="12" srcOrd="1" destOrd="0"/>
        <dgm:cxn modelId="9" srcId="0" destId="2" srcOrd="0" destOrd="0"/>
        <dgm:cxn modelId="10" srcId="0" destId="3" srcOrd="0" destOrd="0"/>
        <dgm:cxn modelId="11" srcId="0" destId="4" srcOrd="0" destOrd="0"/>
      </dgm:cxnLst>
      <dgm:bg/>
      <dgm:whole/>
    </dgm:dataModel>
  </dgm:clrData>
  <dgm:layoutNode name="Name0">
    <dgm:varLst>
      <dgm:chMax val="7"/>
      <dgm:dir/>
      <dgm:animOne val="branch"/>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parTx1" refType="w"/>
      <dgm:constr type="w" for="ch" forName="chLin1" refType="w" refFor="ch" refForName="parTx1" fact="1.38"/>
      <dgm:constr type="h" for="ch" forName="chLin1" refType="h"/>
      <dgm:constr type="w" for="ch" forName="spPre1" refType="w" fact="0.27"/>
      <dgm:constr type="w" for="ch" forName="spPost1" refType="w" fact="0.27"/>
      <dgm:constr type="h" for="ch" forName="spPre1" refType="h"/>
      <dgm:constr type="h" for="ch" forName="spPost1" refType="h"/>
      <dgm:constr type="primFontSz" for="ch" forName="parTx1" val="65"/>
      <dgm:constr type="primFontSz" for="des" forName="desTx1" refType="primFontSz" refFor="ch" refForName="parTx1" fact="0.78"/>
      <dgm:constr type="primFontSz" for="des" forName="desTx1" op="equ"/>
      <dgm:constr type="w" for="ch" forName="parTx2" refType="w"/>
      <dgm:constr type="w" for="ch" forName="chLin2" refType="w" refFor="ch" refForName="parTx2" fact="1.38"/>
      <dgm:constr type="h" for="ch" forName="chLin2" refType="h"/>
      <dgm:constr type="w" for="ch" forName="spPre2" refType="w" fact="0.54"/>
      <dgm:constr type="w" for="ch" forName="spPost2" refType="w" fact="0.54"/>
      <dgm:constr type="h" for="ch" forName="spPre2" refType="h"/>
      <dgm:constr type="h" for="ch" forName="spPost2" refType="h"/>
      <dgm:constr type="primFontSz" for="ch" forName="parTx2" refType="primFontSz" refFor="ch" refForName="parTx1" op="equ"/>
      <dgm:constr type="primFontSz" for="des" forName="desTx2" refType="primFontSz" refFor="des" refForName="desTx1" op="equ"/>
      <dgm:constr type="w" for="ch" forName="parTx3" refType="w"/>
      <dgm:constr type="w" for="ch" forName="chLin3" refType="w" refFor="ch" refForName="parTx3" fact="1.38"/>
      <dgm:constr type="h" for="ch" forName="chLin3" refType="h"/>
      <dgm:constr type="w" for="ch" forName="spPre3" refType="w" fact="0.54"/>
      <dgm:constr type="w" for="ch" forName="spPost3" refType="w" fact="0.54"/>
      <dgm:constr type="h" for="ch" forName="spPre3" refType="h"/>
      <dgm:constr type="h" for="ch" forName="spPost3" refType="h"/>
      <dgm:constr type="primFontSz" for="ch" forName="parTx3" refType="primFontSz" refFor="ch" refForName="parTx1" op="equ"/>
      <dgm:constr type="primFontSz" for="des" forName="desTx3" refType="primFontSz" refFor="des" refForName="desTx1" op="equ"/>
      <dgm:constr type="w" for="ch" forName="parTx4" refType="w"/>
      <dgm:constr type="w" for="ch" forName="chLin4" refType="w" refFor="ch" refForName="parTx4" fact="1.38"/>
      <dgm:constr type="h" for="ch" forName="chLin4" refType="h"/>
      <dgm:constr type="w" for="ch" forName="spPre4" refType="w" fact="0.54"/>
      <dgm:constr type="w" for="ch" forName="spPost4" refType="w" fact="0.54"/>
      <dgm:constr type="h" for="ch" forName="spPre4" refType="h"/>
      <dgm:constr type="h" for="ch" forName="spPost4" refType="h"/>
      <dgm:constr type="primFontSz" for="ch" forName="parTx4" refType="primFontSz" refFor="ch" refForName="parTx1" op="equ"/>
      <dgm:constr type="primFontSz" for="des" forName="desTx4" refType="primFontSz" refFor="des" refForName="desTx1" op="equ"/>
      <dgm:constr type="w" for="ch" forName="parTx5" refType="w"/>
      <dgm:constr type="w" for="ch" forName="chLin5" refType="w" refFor="ch" refForName="parTx5" fact="1.38"/>
      <dgm:constr type="h" for="ch" forName="chLin5" refType="h"/>
      <dgm:constr type="w" for="ch" forName="spPre5" refType="w" fact="0.54"/>
      <dgm:constr type="w" for="ch" forName="spPost5" refType="w" fact="0.54"/>
      <dgm:constr type="h" for="ch" forName="spPre5" refType="h"/>
      <dgm:constr type="h" for="ch" forName="spPost5" refType="h"/>
      <dgm:constr type="primFontSz" for="ch" forName="parTx5" refType="primFontSz" refFor="ch" refForName="parTx1" op="equ"/>
      <dgm:constr type="primFontSz" for="des" forName="desTx5" refType="primFontSz" refFor="des" refForName="desTx1" op="equ"/>
      <dgm:constr type="w" for="ch" forName="parTx6" refType="w"/>
      <dgm:constr type="w" for="ch" forName="chLin6" refType="w" refFor="ch" refForName="parTx6" fact="1.38"/>
      <dgm:constr type="h" for="ch" forName="chLin6" refType="h"/>
      <dgm:constr type="w" for="ch" forName="spPre6" refType="w" fact="0.54"/>
      <dgm:constr type="w" for="ch" forName="spPost6" refType="w" fact="0.54"/>
      <dgm:constr type="h" for="ch" forName="spPre6" refType="h"/>
      <dgm:constr type="h" for="ch" forName="spPost6" refType="h"/>
      <dgm:constr type="primFontSz" for="ch" forName="parTx6" refType="primFontSz" refFor="ch" refForName="parTx1" op="equ"/>
      <dgm:constr type="primFontSz" for="des" forName="desTx6" refType="primFontSz" refFor="des" refForName="desTx1" op="equ"/>
      <dgm:constr type="w" for="ch" forName="parTx7" refType="w"/>
      <dgm:constr type="w" for="ch" forName="chLin7" refType="w" refFor="ch" refForName="parTx7" fact="1.38"/>
      <dgm:constr type="h" for="ch" forName="chLin7" refType="h"/>
      <dgm:constr type="w" for="ch" forName="spPre7" refType="w" fact="0.54"/>
      <dgm:constr type="w" for="ch" forName="spPost7" refType="w" fact="0.54"/>
      <dgm:constr type="h" for="ch" forName="spPre7" refType="h"/>
      <dgm:constr type="h" for="ch" forName="spPost7" refType="h"/>
      <dgm:constr type="primFontSz" for="ch" forName="parTx7" refType="primFontSz" refFor="ch" refForName="parTx1" op="equ"/>
      <dgm:constr type="primFontSz" for="des" forName="desTx7" refType="primFontSz" refFor="des" refForName="desTx1" op="equ"/>
    </dgm:constrLst>
    <dgm:forEach name="Name4" axis="ch" ptType="node">
      <dgm:choose name="Name5">
        <dgm:if name="Name6" axis="self" ptType="node" func="pos" op="equ" val="1">
          <dgm:layoutNode name="parTx1"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
            <dgm:if name="Name8" axis="ch" ptType="node" func="cnt" op="gte" val="1">
              <dgm:layoutNode name="spPre1">
                <dgm:alg type="sp"/>
                <dgm:shape xmlns:r="http://schemas.openxmlformats.org/officeDocument/2006/relationships" r:blip="">
                  <dgm:adjLst/>
                </dgm:shape>
              </dgm:layoutNode>
              <dgm:layoutNode name="chLin1">
                <dgm:alg type="lin">
                  <dgm:param type="linDir" val="fromT"/>
                </dgm:alg>
                <dgm:shape xmlns:r="http://schemas.openxmlformats.org/officeDocument/2006/relationships" r:blip="">
                  <dgm:adjLst/>
                </dgm:shape>
                <dgm:presOf/>
                <dgm:constrLst>
                  <dgm:constr type="w" for="ch" forName="txAndLines1" refType="w" fact="0.77"/>
                  <dgm:constr type="w" for="ch" forName="top1" refType="w" refFor="ch" refForName="txAndLines1" fact="0.78"/>
                </dgm:constrLst>
                <dgm:forEach name="Name9" axis="ch">
                  <dgm:forEach name="Name10" axis="self" ptType="parTrans">
                    <dgm:layoutNode name="Name11" styleLbl="parChTrans1D1">
                      <dgm:choose name="Name12">
                        <dgm:if name="Name13" func="var" arg="dir" op="equ" val="norm">
                          <dgm:alg type="conn">
                            <dgm:param type="dim" val="1D"/>
                            <dgm:param type="begPts" val="midR"/>
                            <dgm:param type="endSty" val="noArr"/>
                            <dgm:param type="dstNode" val="anchor1"/>
                          </dgm:alg>
                        </dgm:if>
                        <dgm:else name="Name14">
                          <dgm:alg type="conn">
                            <dgm:param type="dim" val="1D"/>
                            <dgm:param type="begPts" val="midL"/>
                            <dgm:param type="endSty" val="noArr"/>
                            <dgm:param type="srcNode" val="parTx1"/>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 axis="self" ptType="node">
                    <dgm:choose name="Name16">
                      <dgm:if name="Name17" axis="par ch" ptType="node node" func="cnt" op="equ" val="1">
                        <dgm:layoutNode name="top1">
                          <dgm:alg type="sp"/>
                          <dgm:shape xmlns:r="http://schemas.openxmlformats.org/officeDocument/2006/relationships" r:blip="">
                            <dgm:adjLst/>
                          </dgm:shape>
                          <dgm:constrLst>
                            <dgm:constr type="h" refType="w" fact="0.6"/>
                          </dgm:constrLst>
                        </dgm:layoutNode>
                      </dgm:if>
                      <dgm:else name="Name18"/>
                    </dgm:choose>
                    <dgm:layoutNode name="txAndLines1">
                      <dgm:choose name="Name19">
                        <dgm:if name="Name20" func="var" arg="dir" op="equ" val="norm">
                          <dgm:alg type="lin"/>
                        </dgm:if>
                        <dgm:else name="Name21">
                          <dgm:alg type="lin">
                            <dgm:param type="linDir" val="fromR"/>
                          </dgm:alg>
                        </dgm:else>
                      </dgm:choose>
                      <dgm:shape xmlns:r="http://schemas.openxmlformats.org/officeDocument/2006/relationships" r:blip="">
                        <dgm:adjLst/>
                      </dgm:shape>
                      <dgm:presOf/>
                      <dgm:choose name="Name22">
                        <dgm:if name="Name23" axis="root ch" ptType="all node" func="cnt" op="gte" val="2">
                          <dgm:constrLst>
                            <dgm:constr type="w" for="ch" forName="anchor1" refType="w"/>
                            <dgm:constr type="w" for="ch" forName="backup1" refType="w" fact="-1"/>
                            <dgm:constr type="w" for="ch" forName="preLine1" refType="w" fact="0.11"/>
                            <dgm:constr type="w" for="ch" forName="desTx1" refType="w" fact="0.78"/>
                            <dgm:constr type="w" for="ch" forName="postLine1" refType="w" fact="0.11"/>
                          </dgm:constrLst>
                        </dgm:if>
                        <dgm:else name="Name24">
                          <dgm:constrLst>
                            <dgm:constr type="w" for="ch" forName="anchor1" refType="w" fact="0.89"/>
                            <dgm:constr type="w" for="ch" forName="backup1" refType="w" fact="-0.89"/>
                            <dgm:constr type="w" for="ch" forName="preLine1" refType="w" fact="0.11"/>
                            <dgm:constr type="w" for="ch" forName="desTx1" refType="w" fact="0.78"/>
                          </dgm:constrLst>
                        </dgm:else>
                      </dgm:choose>
                      <dgm:layoutNode name="anchor1" moveWith="desTx1">
                        <dgm:alg type="sp"/>
                        <dgm:shape xmlns:r="http://schemas.openxmlformats.org/officeDocument/2006/relationships" r:blip="">
                          <dgm:adjLst/>
                        </dgm:shape>
                      </dgm:layoutNode>
                      <dgm:layoutNode name="backup1" moveWith="desTx1">
                        <dgm:alg type="sp"/>
                        <dgm:shape xmlns:r="http://schemas.openxmlformats.org/officeDocument/2006/relationships" r:blip="">
                          <dgm:adjLst/>
                        </dgm:shape>
                      </dgm:layoutNode>
                      <dgm:layoutNode name="preLine1" styleLbl="parChTrans1D1" moveWith="desTx1">
                        <dgm:alg type="sp"/>
                        <dgm:shape xmlns:r="http://schemas.openxmlformats.org/officeDocument/2006/relationships" type="line" r:blip="">
                          <dgm:adjLst/>
                        </dgm:shape>
                        <dgm:presOf/>
                      </dgm:layoutNode>
                      <dgm:layoutNode name="desTx1"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25">
                        <dgm:if name="Name26" axis="root ch" ptType="all node" func="cnt" op="gte" val="2">
                          <dgm:layoutNode name="postLine1" styleLbl="parChTrans1D1" moveWith="desTx1">
                            <dgm:alg type="sp"/>
                            <dgm:shape xmlns:r="http://schemas.openxmlformats.org/officeDocument/2006/relationships" type="line" r:blip="">
                              <dgm:adjLst/>
                            </dgm:shape>
                            <dgm:presOf/>
                          </dgm:layoutNode>
                        </dgm:if>
                        <dgm:else name="Name27"/>
                      </dgm:choose>
                    </dgm:layoutNode>
                  </dgm:forEach>
                  <dgm:choose name="Name28">
                    <dgm:if name="Name29" axis="root ch" ptType="all node" func="cnt" op="gte" val="2">
                      <dgm:forEach name="Name30" axis="self" ptType="parTrans">
                        <dgm:layoutNode name="Name31" styleLbl="parChTrans1D1">
                          <dgm:choose name="Name32">
                            <dgm:if name="Name33" func="var" arg="dir" op="equ" val="norm">
                              <dgm:alg type="conn">
                                <dgm:param type="dim" val="1D"/>
                                <dgm:param type="begPts" val="midL"/>
                                <dgm:param type="srcNode" val="parTx2"/>
                                <dgm:param type="endSty" val="noArr"/>
                                <dgm:param type="dstNode" val="anchor1"/>
                              </dgm:alg>
                            </dgm:if>
                            <dgm:else name="Name34">
                              <dgm:alg type="conn">
                                <dgm:param type="dim" val="1D"/>
                                <dgm:param type="begPts" val="midR"/>
                                <dgm:param type="endSty" val="noArr"/>
                                <dgm:param type="srcNode" val="parTx2"/>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35"/>
                  </dgm:choose>
                </dgm:forEach>
              </dgm:layoutNode>
              <dgm:choose name="Name36">
                <dgm:if name="Name37" axis="root ch" ptType="all node" func="cnt" op="gte" val="2">
                  <dgm:layoutNode name="spPost1">
                    <dgm:alg type="sp"/>
                    <dgm:shape xmlns:r="http://schemas.openxmlformats.org/officeDocument/2006/relationships" r:blip="">
                      <dgm:adjLst/>
                    </dgm:shape>
                  </dgm:layoutNode>
                </dgm:if>
                <dgm:else name="Name38"/>
              </dgm:choose>
            </dgm:if>
            <dgm:else name="Name39"/>
          </dgm:choose>
        </dgm:if>
        <dgm:if name="Name40" axis="self" ptType="node" func="pos" op="equ" val="2">
          <dgm:layoutNode name="parTx2"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41">
            <dgm:if name="Name42" axis="ch" ptType="node" func="cnt" op="gte" val="1">
              <dgm:layoutNode name="spPre2">
                <dgm:alg type="sp"/>
                <dgm:shape xmlns:r="http://schemas.openxmlformats.org/officeDocument/2006/relationships" r:blip="">
                  <dgm:adjLst/>
                </dgm:shape>
              </dgm:layoutNode>
              <dgm:layoutNode name="chLin2">
                <dgm:alg type="lin">
                  <dgm:param type="linDir" val="fromT"/>
                </dgm:alg>
                <dgm:shape xmlns:r="http://schemas.openxmlformats.org/officeDocument/2006/relationships" r:blip="">
                  <dgm:adjLst/>
                </dgm:shape>
                <dgm:presOf/>
                <dgm:constrLst>
                  <dgm:constr type="w" for="ch" forName="txAndLines2" refType="w" fact="0.77"/>
                  <dgm:constr type="w" for="ch" forName="top2" refType="w" refFor="ch" refForName="txAndLines2" fact="0.78"/>
                </dgm:constrLst>
                <dgm:forEach name="Name43" axis="ch">
                  <dgm:forEach name="Name44" axis="self" ptType="parTrans">
                    <dgm:layoutNode name="Name45" styleLbl="parChTrans1D1">
                      <dgm:choose name="Name46">
                        <dgm:if name="Name47" func="var" arg="dir" op="equ" val="norm">
                          <dgm:alg type="conn">
                            <dgm:param type="dim" val="1D"/>
                            <dgm:param type="begPts" val="midR"/>
                            <dgm:param type="endSty" val="noArr"/>
                            <dgm:param type="dstNode" val="anchor2"/>
                          </dgm:alg>
                        </dgm:if>
                        <dgm:else name="Name48">
                          <dgm:alg type="conn">
                            <dgm:param type="dim" val="1D"/>
                            <dgm:param type="begPts" val="midL"/>
                            <dgm:param type="endSty" val="noArr"/>
                            <dgm:param type="srcNode" val="parTx2"/>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49" axis="self" ptType="node">
                    <dgm:choose name="Name50">
                      <dgm:if name="Name51" axis="par ch" ptType="node node" func="cnt" op="equ" val="1">
                        <dgm:layoutNode name="top2">
                          <dgm:alg type="sp"/>
                          <dgm:shape xmlns:r="http://schemas.openxmlformats.org/officeDocument/2006/relationships" r:blip="">
                            <dgm:adjLst/>
                          </dgm:shape>
                          <dgm:constrLst>
                            <dgm:constr type="h" refType="w" fact="0.6"/>
                          </dgm:constrLst>
                        </dgm:layoutNode>
                      </dgm:if>
                      <dgm:else name="Name52"/>
                    </dgm:choose>
                    <dgm:layoutNode name="txAndLines2">
                      <dgm:choose name="Name53">
                        <dgm:if name="Name54" func="var" arg="dir" op="equ" val="norm">
                          <dgm:alg type="lin"/>
                        </dgm:if>
                        <dgm:else name="Name55">
                          <dgm:alg type="lin">
                            <dgm:param type="linDir" val="fromR"/>
                          </dgm:alg>
                        </dgm:else>
                      </dgm:choose>
                      <dgm:shape xmlns:r="http://schemas.openxmlformats.org/officeDocument/2006/relationships" r:blip="">
                        <dgm:adjLst/>
                      </dgm:shape>
                      <dgm:presOf/>
                      <dgm:choose name="Name56">
                        <dgm:if name="Name57" axis="root ch" ptType="all node" func="cnt" op="gte" val="3">
                          <dgm:constrLst>
                            <dgm:constr type="w" for="ch" forName="anchor2" refType="w"/>
                            <dgm:constr type="w" for="ch" forName="backup2" refType="w" fact="-1"/>
                            <dgm:constr type="w" for="ch" forName="preLine2" refType="w" fact="0.11"/>
                            <dgm:constr type="w" for="ch" forName="desTx2" refType="w" fact="0.78"/>
                            <dgm:constr type="w" for="ch" forName="postLine2" refType="w" fact="0.11"/>
                          </dgm:constrLst>
                        </dgm:if>
                        <dgm:else name="Name58">
                          <dgm:constrLst>
                            <dgm:constr type="w" for="ch" forName="anchor2" refType="w" fact="0.89"/>
                            <dgm:constr type="w" for="ch" forName="backup2" refType="w" fact="-0.89"/>
                            <dgm:constr type="w" for="ch" forName="preLine2" refType="w" fact="0.11"/>
                            <dgm:constr type="w" for="ch" forName="desTx2" refType="w" fact="0.78"/>
                          </dgm:constrLst>
                        </dgm:else>
                      </dgm:choose>
                      <dgm:layoutNode name="anchor2" moveWith="desTx2">
                        <dgm:alg type="sp"/>
                        <dgm:shape xmlns:r="http://schemas.openxmlformats.org/officeDocument/2006/relationships" r:blip="">
                          <dgm:adjLst/>
                        </dgm:shape>
                      </dgm:layoutNode>
                      <dgm:layoutNode name="backup2" moveWith="desTx2">
                        <dgm:alg type="sp"/>
                        <dgm:shape xmlns:r="http://schemas.openxmlformats.org/officeDocument/2006/relationships" r:blip="">
                          <dgm:adjLst/>
                        </dgm:shape>
                      </dgm:layoutNode>
                      <dgm:layoutNode name="preLine2" styleLbl="parChTrans1D1" moveWith="desTx2">
                        <dgm:alg type="sp"/>
                        <dgm:shape xmlns:r="http://schemas.openxmlformats.org/officeDocument/2006/relationships" type="line" r:blip="">
                          <dgm:adjLst/>
                        </dgm:shape>
                        <dgm:presOf/>
                      </dgm:layoutNode>
                      <dgm:layoutNode name="desTx2"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59">
                        <dgm:if name="Name60" axis="root ch" ptType="all node" func="cnt" op="gte" val="3">
                          <dgm:layoutNode name="postLine2" styleLbl="parChTrans1D1" moveWith="desTx2">
                            <dgm:alg type="sp"/>
                            <dgm:shape xmlns:r="http://schemas.openxmlformats.org/officeDocument/2006/relationships" type="line" r:blip="">
                              <dgm:adjLst/>
                            </dgm:shape>
                            <dgm:presOf/>
                          </dgm:layoutNode>
                        </dgm:if>
                        <dgm:else name="Name61"/>
                      </dgm:choose>
                    </dgm:layoutNode>
                  </dgm:forEach>
                  <dgm:choose name="Name62">
                    <dgm:if name="Name63" axis="root ch" ptType="all node" func="cnt" op="gte" val="3">
                      <dgm:forEach name="Name64" axis="self" ptType="parTrans">
                        <dgm:layoutNode name="Name65" styleLbl="parChTrans1D1">
                          <dgm:choose name="Name66">
                            <dgm:if name="Name67" func="var" arg="dir" op="equ" val="norm">
                              <dgm:alg type="conn">
                                <dgm:param type="dim" val="1D"/>
                                <dgm:param type="begPts" val="midL"/>
                                <dgm:param type="srcNode" val="parTx3"/>
                                <dgm:param type="endSty" val="noArr"/>
                                <dgm:param type="dstNode" val="anchor2"/>
                              </dgm:alg>
                            </dgm:if>
                            <dgm:else name="Name68">
                              <dgm:alg type="conn">
                                <dgm:param type="dim" val="1D"/>
                                <dgm:param type="begPts" val="midR"/>
                                <dgm:param type="endSty" val="noArr"/>
                                <dgm:param type="srcNode" val="parTx3"/>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69"/>
                  </dgm:choose>
                </dgm:forEach>
              </dgm:layoutNode>
              <dgm:choose name="Name70">
                <dgm:if name="Name71" axis="root ch" ptType="all node" func="cnt" op="gte" val="3">
                  <dgm:layoutNode name="spPost2">
                    <dgm:alg type="sp"/>
                    <dgm:shape xmlns:r="http://schemas.openxmlformats.org/officeDocument/2006/relationships" r:blip="">
                      <dgm:adjLst/>
                    </dgm:shape>
                  </dgm:layoutNode>
                </dgm:if>
                <dgm:else name="Name72"/>
              </dgm:choose>
            </dgm:if>
            <dgm:else name="Name73"/>
          </dgm:choose>
        </dgm:if>
        <dgm:if name="Name74" axis="self" ptType="node" func="pos" op="equ" val="3">
          <dgm:layoutNode name="parTx3"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5">
            <dgm:if name="Name76" axis="ch" ptType="node" func="cnt" op="gte" val="1">
              <dgm:layoutNode name="spPre3">
                <dgm:alg type="sp"/>
                <dgm:shape xmlns:r="http://schemas.openxmlformats.org/officeDocument/2006/relationships" r:blip="">
                  <dgm:adjLst/>
                </dgm:shape>
              </dgm:layoutNode>
              <dgm:layoutNode name="chLin3">
                <dgm:alg type="lin">
                  <dgm:param type="linDir" val="fromT"/>
                </dgm:alg>
                <dgm:shape xmlns:r="http://schemas.openxmlformats.org/officeDocument/2006/relationships" r:blip="">
                  <dgm:adjLst/>
                </dgm:shape>
                <dgm:presOf/>
                <dgm:constrLst>
                  <dgm:constr type="w" for="ch" forName="txAndLines3" refType="w" fact="0.77"/>
                  <dgm:constr type="w" for="ch" forName="top3" refType="w" refFor="ch" refForName="txAndLines3" fact="0.78"/>
                </dgm:constrLst>
                <dgm:forEach name="Name77" axis="ch">
                  <dgm:forEach name="Name78" axis="self" ptType="parTrans">
                    <dgm:layoutNode name="Name79" styleLbl="parChTrans1D1">
                      <dgm:choose name="Name80">
                        <dgm:if name="Name81" func="var" arg="dir" op="equ" val="norm">
                          <dgm:alg type="conn">
                            <dgm:param type="dim" val="1D"/>
                            <dgm:param type="begPts" val="midR"/>
                            <dgm:param type="endSty" val="noArr"/>
                            <dgm:param type="dstNode" val="anchor3"/>
                          </dgm:alg>
                        </dgm:if>
                        <dgm:else name="Name82">
                          <dgm:alg type="conn">
                            <dgm:param type="dim" val="1D"/>
                            <dgm:param type="begPts" val="midL"/>
                            <dgm:param type="endSty" val="noArr"/>
                            <dgm:param type="srcNode" val="parTx3"/>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83" axis="self" ptType="node">
                    <dgm:choose name="Name84">
                      <dgm:if name="Name85" axis="par ch" ptType="node node" func="cnt" op="equ" val="1">
                        <dgm:layoutNode name="top3">
                          <dgm:alg type="sp"/>
                          <dgm:shape xmlns:r="http://schemas.openxmlformats.org/officeDocument/2006/relationships" r:blip="">
                            <dgm:adjLst/>
                          </dgm:shape>
                          <dgm:constrLst>
                            <dgm:constr type="h" refType="w" fact="0.6"/>
                          </dgm:constrLst>
                        </dgm:layoutNode>
                      </dgm:if>
                      <dgm:else name="Name86"/>
                    </dgm:choose>
                    <dgm:layoutNode name="txAndLines3">
                      <dgm:choose name="Name87">
                        <dgm:if name="Name88" func="var" arg="dir" op="equ" val="norm">
                          <dgm:alg type="lin"/>
                        </dgm:if>
                        <dgm:else name="Name89">
                          <dgm:alg type="lin">
                            <dgm:param type="linDir" val="fromR"/>
                          </dgm:alg>
                        </dgm:else>
                      </dgm:choose>
                      <dgm:shape xmlns:r="http://schemas.openxmlformats.org/officeDocument/2006/relationships" r:blip="">
                        <dgm:adjLst/>
                      </dgm:shape>
                      <dgm:presOf/>
                      <dgm:choose name="Name90">
                        <dgm:if name="Name91" axis="root ch" ptType="all node" func="cnt" op="gte" val="4">
                          <dgm:constrLst>
                            <dgm:constr type="w" for="ch" forName="anchor3" refType="w"/>
                            <dgm:constr type="w" for="ch" forName="backup3" refType="w" fact="-1"/>
                            <dgm:constr type="w" for="ch" forName="preLine3" refType="w" fact="0.11"/>
                            <dgm:constr type="w" for="ch" forName="desTx3" refType="w" fact="0.78"/>
                            <dgm:constr type="w" for="ch" forName="postLine3" refType="w" fact="0.11"/>
                          </dgm:constrLst>
                        </dgm:if>
                        <dgm:else name="Name92">
                          <dgm:constrLst>
                            <dgm:constr type="w" for="ch" forName="anchor3" refType="w" fact="0.89"/>
                            <dgm:constr type="w" for="ch" forName="backup3" refType="w" fact="-0.89"/>
                            <dgm:constr type="w" for="ch" forName="preLine3" refType="w" fact="0.11"/>
                            <dgm:constr type="w" for="ch" forName="desTx3" refType="w" fact="0.78"/>
                          </dgm:constrLst>
                        </dgm:else>
                      </dgm:choose>
                      <dgm:layoutNode name="anchor3" moveWith="desTx3">
                        <dgm:alg type="sp"/>
                        <dgm:shape xmlns:r="http://schemas.openxmlformats.org/officeDocument/2006/relationships" r:blip="">
                          <dgm:adjLst/>
                        </dgm:shape>
                      </dgm:layoutNode>
                      <dgm:layoutNode name="backup3" moveWith="desTx3">
                        <dgm:alg type="sp"/>
                        <dgm:shape xmlns:r="http://schemas.openxmlformats.org/officeDocument/2006/relationships" r:blip="">
                          <dgm:adjLst/>
                        </dgm:shape>
                      </dgm:layoutNode>
                      <dgm:layoutNode name="preLine3" styleLbl="parChTrans1D1" moveWith="desTx3">
                        <dgm:alg type="sp"/>
                        <dgm:shape xmlns:r="http://schemas.openxmlformats.org/officeDocument/2006/relationships" type="line" r:blip="">
                          <dgm:adjLst/>
                        </dgm:shape>
                        <dgm:presOf/>
                      </dgm:layoutNode>
                      <dgm:layoutNode name="desTx3"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93">
                        <dgm:if name="Name94" axis="root ch" ptType="all node" func="cnt" op="gte" val="4">
                          <dgm:layoutNode name="postLine3" styleLbl="parChTrans1D1" moveWith="desTx3">
                            <dgm:alg type="sp"/>
                            <dgm:shape xmlns:r="http://schemas.openxmlformats.org/officeDocument/2006/relationships" type="line" r:blip="">
                              <dgm:adjLst/>
                            </dgm:shape>
                            <dgm:presOf/>
                          </dgm:layoutNode>
                        </dgm:if>
                        <dgm:else name="Name95"/>
                      </dgm:choose>
                    </dgm:layoutNode>
                  </dgm:forEach>
                  <dgm:choose name="Name96">
                    <dgm:if name="Name97" axis="root ch" ptType="all node" func="cnt" op="gte" val="4">
                      <dgm:forEach name="Name98" axis="self" ptType="parTrans">
                        <dgm:layoutNode name="Name99" styleLbl="parChTrans1D1">
                          <dgm:choose name="Name100">
                            <dgm:if name="Name101" func="var" arg="dir" op="equ" val="norm">
                              <dgm:alg type="conn">
                                <dgm:param type="dim" val="1D"/>
                                <dgm:param type="begPts" val="midL"/>
                                <dgm:param type="srcNode" val="parTx4"/>
                                <dgm:param type="endSty" val="noArr"/>
                                <dgm:param type="dstNode" val="anchor3"/>
                              </dgm:alg>
                            </dgm:if>
                            <dgm:else name="Name102">
                              <dgm:alg type="conn">
                                <dgm:param type="dim" val="1D"/>
                                <dgm:param type="begPts" val="midR"/>
                                <dgm:param type="endSty" val="noArr"/>
                                <dgm:param type="srcNode" val="parTx4"/>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03"/>
                  </dgm:choose>
                </dgm:forEach>
              </dgm:layoutNode>
              <dgm:choose name="Name104">
                <dgm:if name="Name105" axis="root ch" ptType="all node" func="cnt" op="gte" val="4">
                  <dgm:layoutNode name="spPost3">
                    <dgm:alg type="sp"/>
                    <dgm:shape xmlns:r="http://schemas.openxmlformats.org/officeDocument/2006/relationships" r:blip="">
                      <dgm:adjLst/>
                    </dgm:shape>
                  </dgm:layoutNode>
                </dgm:if>
                <dgm:else name="Name106"/>
              </dgm:choose>
            </dgm:if>
            <dgm:else name="Name107"/>
          </dgm:choose>
        </dgm:if>
        <dgm:if name="Name108" axis="self" ptType="node" func="pos" op="equ" val="4">
          <dgm:layoutNode name="parTx4"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09">
            <dgm:if name="Name110" axis="ch" ptType="node" func="cnt" op="gte" val="1">
              <dgm:layoutNode name="spPre4">
                <dgm:alg type="sp"/>
                <dgm:shape xmlns:r="http://schemas.openxmlformats.org/officeDocument/2006/relationships" r:blip="">
                  <dgm:adjLst/>
                </dgm:shape>
              </dgm:layoutNode>
              <dgm:layoutNode name="chLin4">
                <dgm:alg type="lin">
                  <dgm:param type="linDir" val="fromT"/>
                </dgm:alg>
                <dgm:shape xmlns:r="http://schemas.openxmlformats.org/officeDocument/2006/relationships" r:blip="">
                  <dgm:adjLst/>
                </dgm:shape>
                <dgm:presOf/>
                <dgm:constrLst>
                  <dgm:constr type="w" for="ch" forName="txAndLines4" refType="w" fact="0.77"/>
                  <dgm:constr type="w" for="ch" forName="top4" refType="w" refFor="ch" refForName="txAndLines4" fact="0.78"/>
                </dgm:constrLst>
                <dgm:forEach name="Name111" axis="ch">
                  <dgm:forEach name="Name112" axis="self" ptType="parTrans">
                    <dgm:layoutNode name="Name113" styleLbl="parChTrans1D1">
                      <dgm:choose name="Name114">
                        <dgm:if name="Name115" func="var" arg="dir" op="equ" val="norm">
                          <dgm:alg type="conn">
                            <dgm:param type="dim" val="1D"/>
                            <dgm:param type="begPts" val="midR"/>
                            <dgm:param type="endSty" val="noArr"/>
                            <dgm:param type="dstNode" val="anchor4"/>
                          </dgm:alg>
                        </dgm:if>
                        <dgm:else name="Name116">
                          <dgm:alg type="conn">
                            <dgm:param type="dim" val="1D"/>
                            <dgm:param type="begPts" val="midL"/>
                            <dgm:param type="endSty" val="noArr"/>
                            <dgm:param type="srcNode" val="parTx4"/>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17" axis="self" ptType="node">
                    <dgm:choose name="Name118">
                      <dgm:if name="Name119" axis="par ch" ptType="node node" func="cnt" op="equ" val="1">
                        <dgm:layoutNode name="top4">
                          <dgm:alg type="sp"/>
                          <dgm:shape xmlns:r="http://schemas.openxmlformats.org/officeDocument/2006/relationships" r:blip="">
                            <dgm:adjLst/>
                          </dgm:shape>
                          <dgm:constrLst>
                            <dgm:constr type="h" refType="w" fact="0.6"/>
                          </dgm:constrLst>
                        </dgm:layoutNode>
                      </dgm:if>
                      <dgm:else name="Name120"/>
                    </dgm:choose>
                    <dgm:layoutNode name="txAndLines4">
                      <dgm:choose name="Name121">
                        <dgm:if name="Name122" func="var" arg="dir" op="equ" val="norm">
                          <dgm:alg type="lin"/>
                        </dgm:if>
                        <dgm:else name="Name123">
                          <dgm:alg type="lin">
                            <dgm:param type="linDir" val="fromR"/>
                          </dgm:alg>
                        </dgm:else>
                      </dgm:choose>
                      <dgm:shape xmlns:r="http://schemas.openxmlformats.org/officeDocument/2006/relationships" r:blip="">
                        <dgm:adjLst/>
                      </dgm:shape>
                      <dgm:presOf/>
                      <dgm:choose name="Name124">
                        <dgm:if name="Name125" axis="root ch" ptType="all node" func="cnt" op="gte" val="5">
                          <dgm:constrLst>
                            <dgm:constr type="w" for="ch" forName="anchor4" refType="w"/>
                            <dgm:constr type="w" for="ch" forName="backup4" refType="w" fact="-1"/>
                            <dgm:constr type="w" for="ch" forName="preLine4" refType="w" fact="0.11"/>
                            <dgm:constr type="w" for="ch" forName="desTx4" refType="w" fact="0.78"/>
                            <dgm:constr type="w" for="ch" forName="postLine4" refType="w" fact="0.11"/>
                          </dgm:constrLst>
                        </dgm:if>
                        <dgm:else name="Name126">
                          <dgm:constrLst>
                            <dgm:constr type="w" for="ch" forName="anchor4" refType="w" fact="0.89"/>
                            <dgm:constr type="w" for="ch" forName="backup4" refType="w" fact="-0.89"/>
                            <dgm:constr type="w" for="ch" forName="preLine4" refType="w" fact="0.11"/>
                            <dgm:constr type="w" for="ch" forName="desTx4" refType="w" fact="0.78"/>
                          </dgm:constrLst>
                        </dgm:else>
                      </dgm:choose>
                      <dgm:layoutNode name="anchor4" moveWith="desTx4">
                        <dgm:alg type="sp"/>
                        <dgm:shape xmlns:r="http://schemas.openxmlformats.org/officeDocument/2006/relationships" r:blip="">
                          <dgm:adjLst/>
                        </dgm:shape>
                      </dgm:layoutNode>
                      <dgm:layoutNode name="backup4" moveWith="desTx4">
                        <dgm:alg type="sp"/>
                        <dgm:shape xmlns:r="http://schemas.openxmlformats.org/officeDocument/2006/relationships" r:blip="">
                          <dgm:adjLst/>
                        </dgm:shape>
                      </dgm:layoutNode>
                      <dgm:layoutNode name="preLine4" styleLbl="parChTrans1D1" moveWith="desTx4">
                        <dgm:alg type="sp"/>
                        <dgm:shape xmlns:r="http://schemas.openxmlformats.org/officeDocument/2006/relationships" type="line" r:blip="">
                          <dgm:adjLst/>
                        </dgm:shape>
                        <dgm:presOf/>
                      </dgm:layoutNode>
                      <dgm:layoutNode name="desTx4"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27">
                        <dgm:if name="Name128" axis="root ch" ptType="all node" func="cnt" op="gte" val="5">
                          <dgm:layoutNode name="postLine4" styleLbl="parChTrans1D1" moveWith="desTx4">
                            <dgm:alg type="sp"/>
                            <dgm:shape xmlns:r="http://schemas.openxmlformats.org/officeDocument/2006/relationships" type="line" r:blip="">
                              <dgm:adjLst/>
                            </dgm:shape>
                            <dgm:presOf/>
                          </dgm:layoutNode>
                        </dgm:if>
                        <dgm:else name="Name129"/>
                      </dgm:choose>
                    </dgm:layoutNode>
                  </dgm:forEach>
                  <dgm:choose name="Name130">
                    <dgm:if name="Name131" axis="root ch" ptType="all node" func="cnt" op="gte" val="5">
                      <dgm:forEach name="Name132" axis="self" ptType="parTrans">
                        <dgm:layoutNode name="Name133" styleLbl="parChTrans1D1">
                          <dgm:choose name="Name134">
                            <dgm:if name="Name135" func="var" arg="dir" op="equ" val="norm">
                              <dgm:alg type="conn">
                                <dgm:param type="dim" val="1D"/>
                                <dgm:param type="begPts" val="midL"/>
                                <dgm:param type="srcNode" val="parTx5"/>
                                <dgm:param type="endSty" val="noArr"/>
                                <dgm:param type="dstNode" val="anchor4"/>
                              </dgm:alg>
                            </dgm:if>
                            <dgm:else name="Name136">
                              <dgm:alg type="conn">
                                <dgm:param type="dim" val="1D"/>
                                <dgm:param type="begPts" val="midR"/>
                                <dgm:param type="endSty" val="noArr"/>
                                <dgm:param type="srcNode" val="parTx5"/>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37"/>
                  </dgm:choose>
                </dgm:forEach>
              </dgm:layoutNode>
              <dgm:choose name="Name138">
                <dgm:if name="Name139" axis="root ch" ptType="all node" func="cnt" op="gte" val="5">
                  <dgm:layoutNode name="spPost4">
                    <dgm:alg type="sp"/>
                    <dgm:shape xmlns:r="http://schemas.openxmlformats.org/officeDocument/2006/relationships" r:blip="">
                      <dgm:adjLst/>
                    </dgm:shape>
                  </dgm:layoutNode>
                </dgm:if>
                <dgm:else name="Name140"/>
              </dgm:choose>
            </dgm:if>
            <dgm:else name="Name141"/>
          </dgm:choose>
        </dgm:if>
        <dgm:if name="Name142" axis="self" ptType="node" func="pos" op="equ" val="5">
          <dgm:layoutNode name="parTx5"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43">
            <dgm:if name="Name144" axis="ch" ptType="node" func="cnt" op="gte" val="1">
              <dgm:layoutNode name="spPre5">
                <dgm:alg type="sp"/>
                <dgm:shape xmlns:r="http://schemas.openxmlformats.org/officeDocument/2006/relationships" r:blip="">
                  <dgm:adjLst/>
                </dgm:shape>
              </dgm:layoutNode>
              <dgm:layoutNode name="chLin5">
                <dgm:alg type="lin">
                  <dgm:param type="linDir" val="fromT"/>
                </dgm:alg>
                <dgm:shape xmlns:r="http://schemas.openxmlformats.org/officeDocument/2006/relationships" r:blip="">
                  <dgm:adjLst/>
                </dgm:shape>
                <dgm:presOf/>
                <dgm:constrLst>
                  <dgm:constr type="w" for="ch" forName="txAndLines5" refType="w" fact="0.77"/>
                  <dgm:constr type="w" for="ch" forName="top5" refType="w" refFor="ch" refForName="txAndLines5" fact="0.78"/>
                </dgm:constrLst>
                <dgm:forEach name="Name145" axis="ch">
                  <dgm:forEach name="Name146" axis="self" ptType="parTrans">
                    <dgm:layoutNode name="Name147" styleLbl="parChTrans1D1">
                      <dgm:choose name="Name148">
                        <dgm:if name="Name149" func="var" arg="dir" op="equ" val="norm">
                          <dgm:alg type="conn">
                            <dgm:param type="dim" val="1D"/>
                            <dgm:param type="begPts" val="midR"/>
                            <dgm:param type="endSty" val="noArr"/>
                            <dgm:param type="dstNode" val="anchor5"/>
                          </dgm:alg>
                        </dgm:if>
                        <dgm:else name="Name150">
                          <dgm:alg type="conn">
                            <dgm:param type="dim" val="1D"/>
                            <dgm:param type="begPts" val="midL"/>
                            <dgm:param type="endSty" val="noArr"/>
                            <dgm:param type="srcNode" val="parTx5"/>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1" axis="self" ptType="node">
                    <dgm:choose name="Name152">
                      <dgm:if name="Name153" axis="par ch" ptType="node node" func="cnt" op="equ" val="1">
                        <dgm:layoutNode name="top5">
                          <dgm:alg type="sp"/>
                          <dgm:shape xmlns:r="http://schemas.openxmlformats.org/officeDocument/2006/relationships" r:blip="">
                            <dgm:adjLst/>
                          </dgm:shape>
                          <dgm:constrLst>
                            <dgm:constr type="h" refType="w" fact="0.6"/>
                          </dgm:constrLst>
                        </dgm:layoutNode>
                      </dgm:if>
                      <dgm:else name="Name154"/>
                    </dgm:choose>
                    <dgm:layoutNode name="txAndLines5">
                      <dgm:choose name="Name155">
                        <dgm:if name="Name156" func="var" arg="dir" op="equ" val="norm">
                          <dgm:alg type="lin"/>
                        </dgm:if>
                        <dgm:else name="Name157">
                          <dgm:alg type="lin">
                            <dgm:param type="linDir" val="fromR"/>
                          </dgm:alg>
                        </dgm:else>
                      </dgm:choose>
                      <dgm:shape xmlns:r="http://schemas.openxmlformats.org/officeDocument/2006/relationships" r:blip="">
                        <dgm:adjLst/>
                      </dgm:shape>
                      <dgm:presOf/>
                      <dgm:choose name="Name158">
                        <dgm:if name="Name159" axis="root ch" ptType="all node" func="cnt" op="gte" val="6">
                          <dgm:constrLst>
                            <dgm:constr type="w" for="ch" forName="anchor5" refType="w"/>
                            <dgm:constr type="w" for="ch" forName="backup5" refType="w" fact="-1"/>
                            <dgm:constr type="w" for="ch" forName="preLine5" refType="w" fact="0.11"/>
                            <dgm:constr type="w" for="ch" forName="desTx5" refType="w" fact="0.78"/>
                            <dgm:constr type="w" for="ch" forName="postLine5" refType="w" fact="0.11"/>
                          </dgm:constrLst>
                        </dgm:if>
                        <dgm:else name="Name160">
                          <dgm:constrLst>
                            <dgm:constr type="w" for="ch" forName="anchor5" refType="w" fact="0.89"/>
                            <dgm:constr type="w" for="ch" forName="backup5" refType="w" fact="-0.89"/>
                            <dgm:constr type="w" for="ch" forName="preLine5" refType="w" fact="0.11"/>
                            <dgm:constr type="w" for="ch" forName="desTx5" refType="w" fact="0.78"/>
                          </dgm:constrLst>
                        </dgm:else>
                      </dgm:choose>
                      <dgm:layoutNode name="anchor5" moveWith="desTx5">
                        <dgm:alg type="sp"/>
                        <dgm:shape xmlns:r="http://schemas.openxmlformats.org/officeDocument/2006/relationships" r:blip="">
                          <dgm:adjLst/>
                        </dgm:shape>
                      </dgm:layoutNode>
                      <dgm:layoutNode name="backup5" moveWith="desTx5">
                        <dgm:alg type="sp"/>
                        <dgm:shape xmlns:r="http://schemas.openxmlformats.org/officeDocument/2006/relationships" r:blip="">
                          <dgm:adjLst/>
                        </dgm:shape>
                      </dgm:layoutNode>
                      <dgm:layoutNode name="preLine5" styleLbl="parChTrans1D1" moveWith="desTx5">
                        <dgm:alg type="sp"/>
                        <dgm:shape xmlns:r="http://schemas.openxmlformats.org/officeDocument/2006/relationships" type="line" r:blip="">
                          <dgm:adjLst/>
                        </dgm:shape>
                        <dgm:presOf/>
                      </dgm:layoutNode>
                      <dgm:layoutNode name="desTx5"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61">
                        <dgm:if name="Name162" axis="root ch" ptType="all node" func="cnt" op="gte" val="6">
                          <dgm:layoutNode name="postLine5" styleLbl="parChTrans1D1" moveWith="desTx5">
                            <dgm:alg type="sp"/>
                            <dgm:shape xmlns:r="http://schemas.openxmlformats.org/officeDocument/2006/relationships" type="line" r:blip="">
                              <dgm:adjLst/>
                            </dgm:shape>
                            <dgm:presOf/>
                          </dgm:layoutNode>
                        </dgm:if>
                        <dgm:else name="Name163"/>
                      </dgm:choose>
                    </dgm:layoutNode>
                  </dgm:forEach>
                  <dgm:choose name="Name164">
                    <dgm:if name="Name165" axis="root ch" ptType="all node" func="cnt" op="gte" val="6">
                      <dgm:forEach name="Name166" axis="self" ptType="parTrans">
                        <dgm:layoutNode name="Name167" styleLbl="parChTrans1D1">
                          <dgm:choose name="Name168">
                            <dgm:if name="Name169" func="var" arg="dir" op="equ" val="norm">
                              <dgm:alg type="conn">
                                <dgm:param type="dim" val="1D"/>
                                <dgm:param type="begPts" val="midL"/>
                                <dgm:param type="srcNode" val="parTx6"/>
                                <dgm:param type="endSty" val="noArr"/>
                                <dgm:param type="dstNode" val="anchor5"/>
                              </dgm:alg>
                            </dgm:if>
                            <dgm:else name="Name170">
                              <dgm:alg type="conn">
                                <dgm:param type="dim" val="1D"/>
                                <dgm:param type="begPts" val="midR"/>
                                <dgm:param type="endSty" val="noArr"/>
                                <dgm:param type="srcNode" val="parTx6"/>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71"/>
                  </dgm:choose>
                </dgm:forEach>
              </dgm:layoutNode>
              <dgm:choose name="Name172">
                <dgm:if name="Name173" axis="root ch" ptType="all node" func="cnt" op="gte" val="6">
                  <dgm:layoutNode name="spPost5">
                    <dgm:alg type="sp"/>
                    <dgm:shape xmlns:r="http://schemas.openxmlformats.org/officeDocument/2006/relationships" r:blip="">
                      <dgm:adjLst/>
                    </dgm:shape>
                  </dgm:layoutNode>
                </dgm:if>
                <dgm:else name="Name174"/>
              </dgm:choose>
            </dgm:if>
            <dgm:else name="Name175"/>
          </dgm:choose>
        </dgm:if>
        <dgm:if name="Name176" axis="self" ptType="node" func="pos" op="equ" val="6">
          <dgm:layoutNode name="parTx6"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77">
            <dgm:if name="Name178" axis="ch" ptType="node" func="cnt" op="gte" val="1">
              <dgm:layoutNode name="spPre6">
                <dgm:alg type="sp"/>
                <dgm:shape xmlns:r="http://schemas.openxmlformats.org/officeDocument/2006/relationships" r:blip="">
                  <dgm:adjLst/>
                </dgm:shape>
              </dgm:layoutNode>
              <dgm:layoutNode name="chLin6">
                <dgm:alg type="lin">
                  <dgm:param type="linDir" val="fromT"/>
                </dgm:alg>
                <dgm:shape xmlns:r="http://schemas.openxmlformats.org/officeDocument/2006/relationships" r:blip="">
                  <dgm:adjLst/>
                </dgm:shape>
                <dgm:presOf/>
                <dgm:constrLst>
                  <dgm:constr type="w" for="ch" forName="txAndLines6" refType="w" fact="0.77"/>
                  <dgm:constr type="w" for="ch" forName="top6" refType="w" refFor="ch" refForName="txAndLines6" fact="0.78"/>
                </dgm:constrLst>
                <dgm:forEach name="Name179" axis="ch">
                  <dgm:forEach name="Name180" axis="self" ptType="parTrans">
                    <dgm:layoutNode name="Name181" styleLbl="parChTrans1D1">
                      <dgm:choose name="Name182">
                        <dgm:if name="Name183" func="var" arg="dir" op="equ" val="norm">
                          <dgm:alg type="conn">
                            <dgm:param type="dim" val="1D"/>
                            <dgm:param type="begPts" val="midR"/>
                            <dgm:param type="endSty" val="noArr"/>
                            <dgm:param type="dstNode" val="anchor6"/>
                          </dgm:alg>
                        </dgm:if>
                        <dgm:else name="Name184">
                          <dgm:alg type="conn">
                            <dgm:param type="dim" val="1D"/>
                            <dgm:param type="begPts" val="midL"/>
                            <dgm:param type="endSty" val="noArr"/>
                            <dgm:param type="srcNode" val="parTx6"/>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85" axis="self" ptType="node">
                    <dgm:choose name="Name186">
                      <dgm:if name="Name187" axis="par ch" ptType="node node" func="cnt" op="equ" val="1">
                        <dgm:layoutNode name="top6">
                          <dgm:alg type="sp"/>
                          <dgm:shape xmlns:r="http://schemas.openxmlformats.org/officeDocument/2006/relationships" r:blip="">
                            <dgm:adjLst/>
                          </dgm:shape>
                          <dgm:constrLst>
                            <dgm:constr type="h" refType="w" fact="0.6"/>
                          </dgm:constrLst>
                        </dgm:layoutNode>
                      </dgm:if>
                      <dgm:else name="Name188"/>
                    </dgm:choose>
                    <dgm:layoutNode name="txAndLines6">
                      <dgm:choose name="Name189">
                        <dgm:if name="Name190" func="var" arg="dir" op="equ" val="norm">
                          <dgm:alg type="lin"/>
                        </dgm:if>
                        <dgm:else name="Name191">
                          <dgm:alg type="lin">
                            <dgm:param type="linDir" val="fromR"/>
                          </dgm:alg>
                        </dgm:else>
                      </dgm:choose>
                      <dgm:shape xmlns:r="http://schemas.openxmlformats.org/officeDocument/2006/relationships" r:blip="">
                        <dgm:adjLst/>
                      </dgm:shape>
                      <dgm:presOf/>
                      <dgm:choose name="Name192">
                        <dgm:if name="Name193" axis="root ch" ptType="all node" func="cnt" op="gte" val="7">
                          <dgm:constrLst>
                            <dgm:constr type="w" for="ch" forName="anchor6" refType="w"/>
                            <dgm:constr type="w" for="ch" forName="backup6" refType="w" fact="-1"/>
                            <dgm:constr type="w" for="ch" forName="preLine6" refType="w" fact="0.11"/>
                            <dgm:constr type="w" for="ch" forName="desTx6" refType="w" fact="0.78"/>
                            <dgm:constr type="w" for="ch" forName="postLine6" refType="w" fact="0.11"/>
                          </dgm:constrLst>
                        </dgm:if>
                        <dgm:else name="Name194">
                          <dgm:constrLst>
                            <dgm:constr type="w" for="ch" forName="anchor6" refType="w" fact="0.89"/>
                            <dgm:constr type="w" for="ch" forName="backup6" refType="w" fact="-0.89"/>
                            <dgm:constr type="w" for="ch" forName="preLine6" refType="w" fact="0.11"/>
                            <dgm:constr type="w" for="ch" forName="desTx6" refType="w" fact="0.78"/>
                          </dgm:constrLst>
                        </dgm:else>
                      </dgm:choose>
                      <dgm:layoutNode name="anchor6" moveWith="desTx6">
                        <dgm:alg type="sp"/>
                        <dgm:shape xmlns:r="http://schemas.openxmlformats.org/officeDocument/2006/relationships" r:blip="">
                          <dgm:adjLst/>
                        </dgm:shape>
                      </dgm:layoutNode>
                      <dgm:layoutNode name="backup6" moveWith="desTx6">
                        <dgm:alg type="sp"/>
                        <dgm:shape xmlns:r="http://schemas.openxmlformats.org/officeDocument/2006/relationships" r:blip="">
                          <dgm:adjLst/>
                        </dgm:shape>
                      </dgm:layoutNode>
                      <dgm:layoutNode name="preLine6" styleLbl="parChTrans1D1" moveWith="desTx6">
                        <dgm:alg type="sp"/>
                        <dgm:shape xmlns:r="http://schemas.openxmlformats.org/officeDocument/2006/relationships" type="line" r:blip="">
                          <dgm:adjLst/>
                        </dgm:shape>
                        <dgm:presOf/>
                      </dgm:layoutNode>
                      <dgm:layoutNode name="desTx6"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95">
                        <dgm:if name="Name196" axis="root ch" ptType="all node" func="cnt" op="gte" val="7">
                          <dgm:layoutNode name="postLine6" styleLbl="parChTrans1D1" moveWith="desTx6">
                            <dgm:alg type="sp"/>
                            <dgm:shape xmlns:r="http://schemas.openxmlformats.org/officeDocument/2006/relationships" type="line" r:blip="">
                              <dgm:adjLst/>
                            </dgm:shape>
                            <dgm:presOf/>
                          </dgm:layoutNode>
                        </dgm:if>
                        <dgm:else name="Name197"/>
                      </dgm:choose>
                    </dgm:layoutNode>
                  </dgm:forEach>
                  <dgm:choose name="Name198">
                    <dgm:if name="Name199" axis="root ch" ptType="all node" func="cnt" op="gte" val="7">
                      <dgm:forEach name="Name200" axis="self" ptType="parTrans">
                        <dgm:layoutNode name="Name201" styleLbl="parChTrans1D1">
                          <dgm:choose name="Name202">
                            <dgm:if name="Name203" func="var" arg="dir" op="equ" val="norm">
                              <dgm:alg type="conn">
                                <dgm:param type="dim" val="1D"/>
                                <dgm:param type="begPts" val="midL"/>
                                <dgm:param type="srcNode" val="parTx7"/>
                                <dgm:param type="endSty" val="noArr"/>
                                <dgm:param type="dstNode" val="anchor6"/>
                              </dgm:alg>
                            </dgm:if>
                            <dgm:else name="Name204">
                              <dgm:alg type="conn">
                                <dgm:param type="dim" val="1D"/>
                                <dgm:param type="begPts" val="midR"/>
                                <dgm:param type="endSty" val="noArr"/>
                                <dgm:param type="srcNode" val="parTx7"/>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205"/>
                  </dgm:choose>
                </dgm:forEach>
              </dgm:layoutNode>
              <dgm:choose name="Name206">
                <dgm:if name="Name207" axis="root ch" ptType="all node" func="cnt" op="gte" val="7">
                  <dgm:layoutNode name="spPost6">
                    <dgm:alg type="sp"/>
                    <dgm:shape xmlns:r="http://schemas.openxmlformats.org/officeDocument/2006/relationships" r:blip="">
                      <dgm:adjLst/>
                    </dgm:shape>
                  </dgm:layoutNode>
                </dgm:if>
                <dgm:else name="Name208"/>
              </dgm:choose>
            </dgm:if>
            <dgm:else name="Name209"/>
          </dgm:choose>
        </dgm:if>
        <dgm:if name="Name210" axis="self" ptType="node" func="pos" op="equ" val="7">
          <dgm:layoutNode name="parTx7"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211">
            <dgm:if name="Name212" axis="ch" ptType="node" func="cnt" op="gte" val="1">
              <dgm:layoutNode name="spPre7">
                <dgm:alg type="sp"/>
                <dgm:shape xmlns:r="http://schemas.openxmlformats.org/officeDocument/2006/relationships" r:blip="">
                  <dgm:adjLst/>
                </dgm:shape>
              </dgm:layoutNode>
              <dgm:layoutNode name="chLin7">
                <dgm:alg type="lin">
                  <dgm:param type="linDir" val="fromT"/>
                </dgm:alg>
                <dgm:shape xmlns:r="http://schemas.openxmlformats.org/officeDocument/2006/relationships" r:blip="">
                  <dgm:adjLst/>
                </dgm:shape>
                <dgm:presOf/>
                <dgm:constrLst>
                  <dgm:constr type="w" for="ch" forName="txAndLines7" refType="w" fact="0.77"/>
                  <dgm:constr type="w" for="ch" forName="top7" refType="w" refFor="ch" refForName="txAndLines7" fact="0.78"/>
                </dgm:constrLst>
                <dgm:forEach name="Name213" axis="ch">
                  <dgm:forEach name="Name214" axis="self" ptType="parTrans">
                    <dgm:layoutNode name="Name215" styleLbl="parChTrans1D1">
                      <dgm:choose name="Name216">
                        <dgm:if name="Name217" func="var" arg="dir" op="equ" val="norm">
                          <dgm:alg type="conn">
                            <dgm:param type="dim" val="1D"/>
                            <dgm:param type="begPts" val="midR"/>
                            <dgm:param type="endSty" val="noArr"/>
                            <dgm:param type="dstNode" val="anchor7"/>
                          </dgm:alg>
                        </dgm:if>
                        <dgm:else name="Name218">
                          <dgm:alg type="conn">
                            <dgm:param type="dim" val="1D"/>
                            <dgm:param type="begPts" val="midL"/>
                            <dgm:param type="endSty" val="noArr"/>
                            <dgm:param type="srcNode" val="parTx7"/>
                            <dgm:param type="dstNode" val="anchor7"/>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219" axis="self" ptType="node">
                    <dgm:choose name="Name220">
                      <dgm:if name="Name221" axis="par ch" ptType="node node" func="cnt" op="equ" val="1">
                        <dgm:layoutNode name="top7">
                          <dgm:alg type="sp"/>
                          <dgm:shape xmlns:r="http://schemas.openxmlformats.org/officeDocument/2006/relationships" r:blip="">
                            <dgm:adjLst/>
                          </dgm:shape>
                          <dgm:constrLst>
                            <dgm:constr type="h" refType="w" fact="0.6"/>
                          </dgm:constrLst>
                        </dgm:layoutNode>
                      </dgm:if>
                      <dgm:else name="Name222"/>
                    </dgm:choose>
                    <dgm:layoutNode name="txAndLines7">
                      <dgm:choose name="Name223">
                        <dgm:if name="Name224" func="var" arg="dir" op="equ" val="norm">
                          <dgm:alg type="lin"/>
                        </dgm:if>
                        <dgm:else name="Name225">
                          <dgm:alg type="lin">
                            <dgm:param type="linDir" val="fromR"/>
                          </dgm:alg>
                        </dgm:else>
                      </dgm:choose>
                      <dgm:shape xmlns:r="http://schemas.openxmlformats.org/officeDocument/2006/relationships" r:blip="">
                        <dgm:adjLst/>
                      </dgm:shape>
                      <dgm:presOf/>
                      <dgm:constrLst>
                        <dgm:constr type="w" for="ch" forName="anchor7" refType="w" fact="0.89"/>
                        <dgm:constr type="w" for="ch" forName="backup7" refType="w" fact="-0.89"/>
                        <dgm:constr type="w" for="ch" forName="preLine7" refType="w" fact="0.11"/>
                        <dgm:constr type="w" for="ch" forName="desTx7" refType="w" fact="0.78"/>
                      </dgm:constrLst>
                      <dgm:layoutNode name="anchor7" moveWith="desTx7">
                        <dgm:alg type="sp"/>
                        <dgm:shape xmlns:r="http://schemas.openxmlformats.org/officeDocument/2006/relationships" r:blip="">
                          <dgm:adjLst/>
                        </dgm:shape>
                      </dgm:layoutNode>
                      <dgm:layoutNode name="backup7" moveWith="desTx7">
                        <dgm:alg type="sp"/>
                        <dgm:shape xmlns:r="http://schemas.openxmlformats.org/officeDocument/2006/relationships" r:blip="">
                          <dgm:adjLst/>
                        </dgm:shape>
                      </dgm:layoutNode>
                      <dgm:layoutNode name="preLine7" styleLbl="parChTrans1D1" moveWith="desTx7">
                        <dgm:alg type="sp"/>
                        <dgm:shape xmlns:r="http://schemas.openxmlformats.org/officeDocument/2006/relationships" type="line" r:blip="">
                          <dgm:adjLst/>
                        </dgm:shape>
                        <dgm:presOf/>
                      </dgm:layoutNode>
                      <dgm:layoutNode name="desTx7"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layoutNode>
                  </dgm:forEach>
                </dgm:forEach>
              </dgm:layoutNode>
            </dgm:if>
            <dgm:else name="Name226"/>
          </dgm:choose>
        </dgm:if>
        <dgm:else name="Name227"/>
      </dgm:choose>
    </dgm:forEach>
  </dgm:layoutNode>
</dgm:layoutDef>
</file>

<file path=ppt/diagrams/layout3.xml><?xml version="1.0" encoding="utf-8"?>
<dgm:layoutDef xmlns:dgm="http://schemas.openxmlformats.org/drawingml/2006/diagram" xmlns:a="http://schemas.openxmlformats.org/drawingml/2006/main" uniqueId="urn:microsoft.com/office/officeart/2009/3/layout/SubStepProcess">
  <dgm:title val=""/>
  <dgm:desc val=""/>
  <dgm:catLst>
    <dgm:cat type="process" pri="12250"/>
  </dgm:catLst>
  <dgm:sampData>
    <dgm:dataModel>
      <dgm:ptLst>
        <dgm:pt modelId="0" type="doc"/>
        <dgm:pt modelId="1">
          <dgm:prSet phldr="1"/>
        </dgm:pt>
        <dgm:pt modelId="11">
          <dgm:prSet phldr="1"/>
        </dgm:pt>
        <dgm:pt modelId="12">
          <dgm:prSet phldr="1"/>
        </dgm:pt>
        <dgm:pt modelId="2">
          <dgm:prSet phldr="1"/>
        </dgm:pt>
        <dgm:pt modelId="3">
          <dgm:prSet phldr="1"/>
        </dgm:pt>
      </dgm:ptLst>
      <dgm:cxnLst>
        <dgm:cxn modelId="6" srcId="0" destId="1" srcOrd="0" destOrd="0"/>
        <dgm:cxn modelId="61" srcId="1" destId="11" srcOrd="0" destOrd="0"/>
        <dgm:cxn modelId="62" srcId="1" destId="12" srcOrd="1" destOrd="0"/>
        <dgm:cxn modelId="7" srcId="0" destId="2" srcOrd="0" destOrd="0"/>
        <dgm:cxn modelId="8" srcId="0" destId="3" srcOrd="0" destOrd="0"/>
      </dgm:cxnLst>
      <dgm:bg/>
      <dgm:whole/>
    </dgm:dataModel>
  </dgm:sampData>
  <dgm:styleData>
    <dgm:dataModel>
      <dgm:ptLst>
        <dgm:pt modelId="0" type="doc"/>
        <dgm:pt modelId="1">
          <dgm:prSet phldr="1"/>
        </dgm:pt>
        <dgm:pt modelId="11">
          <dgm:prSet phldr="1"/>
        </dgm:pt>
        <dgm:pt modelId="12">
          <dgm:prSet phldr="1"/>
        </dgm:pt>
        <dgm:pt modelId="2">
          <dgm:prSet phldr="1"/>
        </dgm:pt>
      </dgm:ptLst>
      <dgm:cxnLst>
        <dgm:cxn modelId="4" srcId="0" destId="1" srcOrd="0" destOrd="0"/>
        <dgm:cxn modelId="41" srcId="1" destId="11" srcOrd="0" destOrd="0"/>
        <dgm:cxn modelId="42" srcId="1" destId="12" srcOrd="1" destOrd="0"/>
        <dgm:cxn modelId="5" srcId="0" destId="2" srcOrd="0" destOrd="0"/>
      </dgm:cxnLst>
      <dgm:bg/>
      <dgm:whole/>
    </dgm:dataModel>
  </dgm:styleData>
  <dgm:clrData>
    <dgm:dataModel>
      <dgm:ptLst>
        <dgm:pt modelId="0" type="doc"/>
        <dgm:pt modelId="1">
          <dgm:prSet phldr="1"/>
        </dgm:pt>
        <dgm:pt modelId="11">
          <dgm:prSet phldr="1"/>
        </dgm:pt>
        <dgm:pt modelId="12">
          <dgm:prSet phldr="1"/>
        </dgm:pt>
        <dgm:pt modelId="2">
          <dgm:prSet phldr="1"/>
        </dgm:pt>
        <dgm:pt modelId="3">
          <dgm:prSet phldr="1"/>
        </dgm:pt>
        <dgm:pt modelId="4">
          <dgm:prSet phldr="1"/>
        </dgm:pt>
      </dgm:ptLst>
      <dgm:cxnLst>
        <dgm:cxn modelId="8" srcId="0" destId="1" srcOrd="0" destOrd="0"/>
        <dgm:cxn modelId="81" srcId="1" destId="11" srcOrd="0" destOrd="0"/>
        <dgm:cxn modelId="82" srcId="1" destId="12" srcOrd="1" destOrd="0"/>
        <dgm:cxn modelId="9" srcId="0" destId="2" srcOrd="0" destOrd="0"/>
        <dgm:cxn modelId="10" srcId="0" destId="3" srcOrd="0" destOrd="0"/>
        <dgm:cxn modelId="11" srcId="0" destId="4" srcOrd="0" destOrd="0"/>
      </dgm:cxnLst>
      <dgm:bg/>
      <dgm:whole/>
    </dgm:dataModel>
  </dgm:clrData>
  <dgm:layoutNode name="Name0">
    <dgm:varLst>
      <dgm:chMax val="7"/>
      <dgm:dir/>
      <dgm:animOne val="branch"/>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parTx1" refType="w"/>
      <dgm:constr type="w" for="ch" forName="chLin1" refType="w" refFor="ch" refForName="parTx1" fact="1.38"/>
      <dgm:constr type="h" for="ch" forName="chLin1" refType="h"/>
      <dgm:constr type="w" for="ch" forName="spPre1" refType="w" fact="0.27"/>
      <dgm:constr type="w" for="ch" forName="spPost1" refType="w" fact="0.27"/>
      <dgm:constr type="h" for="ch" forName="spPre1" refType="h"/>
      <dgm:constr type="h" for="ch" forName="spPost1" refType="h"/>
      <dgm:constr type="primFontSz" for="ch" forName="parTx1" val="65"/>
      <dgm:constr type="primFontSz" for="des" forName="desTx1" refType="primFontSz" refFor="ch" refForName="parTx1" fact="0.78"/>
      <dgm:constr type="primFontSz" for="des" forName="desTx1" op="equ"/>
      <dgm:constr type="w" for="ch" forName="parTx2" refType="w"/>
      <dgm:constr type="w" for="ch" forName="chLin2" refType="w" refFor="ch" refForName="parTx2" fact="1.38"/>
      <dgm:constr type="h" for="ch" forName="chLin2" refType="h"/>
      <dgm:constr type="w" for="ch" forName="spPre2" refType="w" fact="0.54"/>
      <dgm:constr type="w" for="ch" forName="spPost2" refType="w" fact="0.54"/>
      <dgm:constr type="h" for="ch" forName="spPre2" refType="h"/>
      <dgm:constr type="h" for="ch" forName="spPost2" refType="h"/>
      <dgm:constr type="primFontSz" for="ch" forName="parTx2" refType="primFontSz" refFor="ch" refForName="parTx1" op="equ"/>
      <dgm:constr type="primFontSz" for="des" forName="desTx2" refType="primFontSz" refFor="des" refForName="desTx1" op="equ"/>
      <dgm:constr type="w" for="ch" forName="parTx3" refType="w"/>
      <dgm:constr type="w" for="ch" forName="chLin3" refType="w" refFor="ch" refForName="parTx3" fact="1.38"/>
      <dgm:constr type="h" for="ch" forName="chLin3" refType="h"/>
      <dgm:constr type="w" for="ch" forName="spPre3" refType="w" fact="0.54"/>
      <dgm:constr type="w" for="ch" forName="spPost3" refType="w" fact="0.54"/>
      <dgm:constr type="h" for="ch" forName="spPre3" refType="h"/>
      <dgm:constr type="h" for="ch" forName="spPost3" refType="h"/>
      <dgm:constr type="primFontSz" for="ch" forName="parTx3" refType="primFontSz" refFor="ch" refForName="parTx1" op="equ"/>
      <dgm:constr type="primFontSz" for="des" forName="desTx3" refType="primFontSz" refFor="des" refForName="desTx1" op="equ"/>
      <dgm:constr type="w" for="ch" forName="parTx4" refType="w"/>
      <dgm:constr type="w" for="ch" forName="chLin4" refType="w" refFor="ch" refForName="parTx4" fact="1.38"/>
      <dgm:constr type="h" for="ch" forName="chLin4" refType="h"/>
      <dgm:constr type="w" for="ch" forName="spPre4" refType="w" fact="0.54"/>
      <dgm:constr type="w" for="ch" forName="spPost4" refType="w" fact="0.54"/>
      <dgm:constr type="h" for="ch" forName="spPre4" refType="h"/>
      <dgm:constr type="h" for="ch" forName="spPost4" refType="h"/>
      <dgm:constr type="primFontSz" for="ch" forName="parTx4" refType="primFontSz" refFor="ch" refForName="parTx1" op="equ"/>
      <dgm:constr type="primFontSz" for="des" forName="desTx4" refType="primFontSz" refFor="des" refForName="desTx1" op="equ"/>
      <dgm:constr type="w" for="ch" forName="parTx5" refType="w"/>
      <dgm:constr type="w" for="ch" forName="chLin5" refType="w" refFor="ch" refForName="parTx5" fact="1.38"/>
      <dgm:constr type="h" for="ch" forName="chLin5" refType="h"/>
      <dgm:constr type="w" for="ch" forName="spPre5" refType="w" fact="0.54"/>
      <dgm:constr type="w" for="ch" forName="spPost5" refType="w" fact="0.54"/>
      <dgm:constr type="h" for="ch" forName="spPre5" refType="h"/>
      <dgm:constr type="h" for="ch" forName="spPost5" refType="h"/>
      <dgm:constr type="primFontSz" for="ch" forName="parTx5" refType="primFontSz" refFor="ch" refForName="parTx1" op="equ"/>
      <dgm:constr type="primFontSz" for="des" forName="desTx5" refType="primFontSz" refFor="des" refForName="desTx1" op="equ"/>
      <dgm:constr type="w" for="ch" forName="parTx6" refType="w"/>
      <dgm:constr type="w" for="ch" forName="chLin6" refType="w" refFor="ch" refForName="parTx6" fact="1.38"/>
      <dgm:constr type="h" for="ch" forName="chLin6" refType="h"/>
      <dgm:constr type="w" for="ch" forName="spPre6" refType="w" fact="0.54"/>
      <dgm:constr type="w" for="ch" forName="spPost6" refType="w" fact="0.54"/>
      <dgm:constr type="h" for="ch" forName="spPre6" refType="h"/>
      <dgm:constr type="h" for="ch" forName="spPost6" refType="h"/>
      <dgm:constr type="primFontSz" for="ch" forName="parTx6" refType="primFontSz" refFor="ch" refForName="parTx1" op="equ"/>
      <dgm:constr type="primFontSz" for="des" forName="desTx6" refType="primFontSz" refFor="des" refForName="desTx1" op="equ"/>
      <dgm:constr type="w" for="ch" forName="parTx7" refType="w"/>
      <dgm:constr type="w" for="ch" forName="chLin7" refType="w" refFor="ch" refForName="parTx7" fact="1.38"/>
      <dgm:constr type="h" for="ch" forName="chLin7" refType="h"/>
      <dgm:constr type="w" for="ch" forName="spPre7" refType="w" fact="0.54"/>
      <dgm:constr type="w" for="ch" forName="spPost7" refType="w" fact="0.54"/>
      <dgm:constr type="h" for="ch" forName="spPre7" refType="h"/>
      <dgm:constr type="h" for="ch" forName="spPost7" refType="h"/>
      <dgm:constr type="primFontSz" for="ch" forName="parTx7" refType="primFontSz" refFor="ch" refForName="parTx1" op="equ"/>
      <dgm:constr type="primFontSz" for="des" forName="desTx7" refType="primFontSz" refFor="des" refForName="desTx1" op="equ"/>
    </dgm:constrLst>
    <dgm:forEach name="Name4" axis="ch" ptType="node">
      <dgm:choose name="Name5">
        <dgm:if name="Name6" axis="self" ptType="node" func="pos" op="equ" val="1">
          <dgm:layoutNode name="parTx1"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
            <dgm:if name="Name8" axis="ch" ptType="node" func="cnt" op="gte" val="1">
              <dgm:layoutNode name="spPre1">
                <dgm:alg type="sp"/>
                <dgm:shape xmlns:r="http://schemas.openxmlformats.org/officeDocument/2006/relationships" r:blip="">
                  <dgm:adjLst/>
                </dgm:shape>
              </dgm:layoutNode>
              <dgm:layoutNode name="chLin1">
                <dgm:alg type="lin">
                  <dgm:param type="linDir" val="fromT"/>
                </dgm:alg>
                <dgm:shape xmlns:r="http://schemas.openxmlformats.org/officeDocument/2006/relationships" r:blip="">
                  <dgm:adjLst/>
                </dgm:shape>
                <dgm:presOf/>
                <dgm:constrLst>
                  <dgm:constr type="w" for="ch" forName="txAndLines1" refType="w" fact="0.77"/>
                  <dgm:constr type="w" for="ch" forName="top1" refType="w" refFor="ch" refForName="txAndLines1" fact="0.78"/>
                </dgm:constrLst>
                <dgm:forEach name="Name9" axis="ch">
                  <dgm:forEach name="Name10" axis="self" ptType="parTrans">
                    <dgm:layoutNode name="Name11" styleLbl="parChTrans1D1">
                      <dgm:choose name="Name12">
                        <dgm:if name="Name13" func="var" arg="dir" op="equ" val="norm">
                          <dgm:alg type="conn">
                            <dgm:param type="dim" val="1D"/>
                            <dgm:param type="begPts" val="midR"/>
                            <dgm:param type="endSty" val="noArr"/>
                            <dgm:param type="dstNode" val="anchor1"/>
                          </dgm:alg>
                        </dgm:if>
                        <dgm:else name="Name14">
                          <dgm:alg type="conn">
                            <dgm:param type="dim" val="1D"/>
                            <dgm:param type="begPts" val="midL"/>
                            <dgm:param type="endSty" val="noArr"/>
                            <dgm:param type="srcNode" val="parTx1"/>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 axis="self" ptType="node">
                    <dgm:choose name="Name16">
                      <dgm:if name="Name17" axis="par ch" ptType="node node" func="cnt" op="equ" val="1">
                        <dgm:layoutNode name="top1">
                          <dgm:alg type="sp"/>
                          <dgm:shape xmlns:r="http://schemas.openxmlformats.org/officeDocument/2006/relationships" r:blip="">
                            <dgm:adjLst/>
                          </dgm:shape>
                          <dgm:constrLst>
                            <dgm:constr type="h" refType="w" fact="0.6"/>
                          </dgm:constrLst>
                        </dgm:layoutNode>
                      </dgm:if>
                      <dgm:else name="Name18"/>
                    </dgm:choose>
                    <dgm:layoutNode name="txAndLines1">
                      <dgm:choose name="Name19">
                        <dgm:if name="Name20" func="var" arg="dir" op="equ" val="norm">
                          <dgm:alg type="lin"/>
                        </dgm:if>
                        <dgm:else name="Name21">
                          <dgm:alg type="lin">
                            <dgm:param type="linDir" val="fromR"/>
                          </dgm:alg>
                        </dgm:else>
                      </dgm:choose>
                      <dgm:shape xmlns:r="http://schemas.openxmlformats.org/officeDocument/2006/relationships" r:blip="">
                        <dgm:adjLst/>
                      </dgm:shape>
                      <dgm:presOf/>
                      <dgm:choose name="Name22">
                        <dgm:if name="Name23" axis="root ch" ptType="all node" func="cnt" op="gte" val="2">
                          <dgm:constrLst>
                            <dgm:constr type="w" for="ch" forName="anchor1" refType="w"/>
                            <dgm:constr type="w" for="ch" forName="backup1" refType="w" fact="-1"/>
                            <dgm:constr type="w" for="ch" forName="preLine1" refType="w" fact="0.11"/>
                            <dgm:constr type="w" for="ch" forName="desTx1" refType="w" fact="0.78"/>
                            <dgm:constr type="w" for="ch" forName="postLine1" refType="w" fact="0.11"/>
                          </dgm:constrLst>
                        </dgm:if>
                        <dgm:else name="Name24">
                          <dgm:constrLst>
                            <dgm:constr type="w" for="ch" forName="anchor1" refType="w" fact="0.89"/>
                            <dgm:constr type="w" for="ch" forName="backup1" refType="w" fact="-0.89"/>
                            <dgm:constr type="w" for="ch" forName="preLine1" refType="w" fact="0.11"/>
                            <dgm:constr type="w" for="ch" forName="desTx1" refType="w" fact="0.78"/>
                          </dgm:constrLst>
                        </dgm:else>
                      </dgm:choose>
                      <dgm:layoutNode name="anchor1" moveWith="desTx1">
                        <dgm:alg type="sp"/>
                        <dgm:shape xmlns:r="http://schemas.openxmlformats.org/officeDocument/2006/relationships" r:blip="">
                          <dgm:adjLst/>
                        </dgm:shape>
                      </dgm:layoutNode>
                      <dgm:layoutNode name="backup1" moveWith="desTx1">
                        <dgm:alg type="sp"/>
                        <dgm:shape xmlns:r="http://schemas.openxmlformats.org/officeDocument/2006/relationships" r:blip="">
                          <dgm:adjLst/>
                        </dgm:shape>
                      </dgm:layoutNode>
                      <dgm:layoutNode name="preLine1" styleLbl="parChTrans1D1" moveWith="desTx1">
                        <dgm:alg type="sp"/>
                        <dgm:shape xmlns:r="http://schemas.openxmlformats.org/officeDocument/2006/relationships" type="line" r:blip="">
                          <dgm:adjLst/>
                        </dgm:shape>
                        <dgm:presOf/>
                      </dgm:layoutNode>
                      <dgm:layoutNode name="desTx1"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25">
                        <dgm:if name="Name26" axis="root ch" ptType="all node" func="cnt" op="gte" val="2">
                          <dgm:layoutNode name="postLine1" styleLbl="parChTrans1D1" moveWith="desTx1">
                            <dgm:alg type="sp"/>
                            <dgm:shape xmlns:r="http://schemas.openxmlformats.org/officeDocument/2006/relationships" type="line" r:blip="">
                              <dgm:adjLst/>
                            </dgm:shape>
                            <dgm:presOf/>
                          </dgm:layoutNode>
                        </dgm:if>
                        <dgm:else name="Name27"/>
                      </dgm:choose>
                    </dgm:layoutNode>
                  </dgm:forEach>
                  <dgm:choose name="Name28">
                    <dgm:if name="Name29" axis="root ch" ptType="all node" func="cnt" op="gte" val="2">
                      <dgm:forEach name="Name30" axis="self" ptType="parTrans">
                        <dgm:layoutNode name="Name31" styleLbl="parChTrans1D1">
                          <dgm:choose name="Name32">
                            <dgm:if name="Name33" func="var" arg="dir" op="equ" val="norm">
                              <dgm:alg type="conn">
                                <dgm:param type="dim" val="1D"/>
                                <dgm:param type="begPts" val="midL"/>
                                <dgm:param type="srcNode" val="parTx2"/>
                                <dgm:param type="endSty" val="noArr"/>
                                <dgm:param type="dstNode" val="anchor1"/>
                              </dgm:alg>
                            </dgm:if>
                            <dgm:else name="Name34">
                              <dgm:alg type="conn">
                                <dgm:param type="dim" val="1D"/>
                                <dgm:param type="begPts" val="midR"/>
                                <dgm:param type="endSty" val="noArr"/>
                                <dgm:param type="srcNode" val="parTx2"/>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35"/>
                  </dgm:choose>
                </dgm:forEach>
              </dgm:layoutNode>
              <dgm:choose name="Name36">
                <dgm:if name="Name37" axis="root ch" ptType="all node" func="cnt" op="gte" val="2">
                  <dgm:layoutNode name="spPost1">
                    <dgm:alg type="sp"/>
                    <dgm:shape xmlns:r="http://schemas.openxmlformats.org/officeDocument/2006/relationships" r:blip="">
                      <dgm:adjLst/>
                    </dgm:shape>
                  </dgm:layoutNode>
                </dgm:if>
                <dgm:else name="Name38"/>
              </dgm:choose>
            </dgm:if>
            <dgm:else name="Name39"/>
          </dgm:choose>
        </dgm:if>
        <dgm:if name="Name40" axis="self" ptType="node" func="pos" op="equ" val="2">
          <dgm:layoutNode name="parTx2"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41">
            <dgm:if name="Name42" axis="ch" ptType="node" func="cnt" op="gte" val="1">
              <dgm:layoutNode name="spPre2">
                <dgm:alg type="sp"/>
                <dgm:shape xmlns:r="http://schemas.openxmlformats.org/officeDocument/2006/relationships" r:blip="">
                  <dgm:adjLst/>
                </dgm:shape>
              </dgm:layoutNode>
              <dgm:layoutNode name="chLin2">
                <dgm:alg type="lin">
                  <dgm:param type="linDir" val="fromT"/>
                </dgm:alg>
                <dgm:shape xmlns:r="http://schemas.openxmlformats.org/officeDocument/2006/relationships" r:blip="">
                  <dgm:adjLst/>
                </dgm:shape>
                <dgm:presOf/>
                <dgm:constrLst>
                  <dgm:constr type="w" for="ch" forName="txAndLines2" refType="w" fact="0.77"/>
                  <dgm:constr type="w" for="ch" forName="top2" refType="w" refFor="ch" refForName="txAndLines2" fact="0.78"/>
                </dgm:constrLst>
                <dgm:forEach name="Name43" axis="ch">
                  <dgm:forEach name="Name44" axis="self" ptType="parTrans">
                    <dgm:layoutNode name="Name45" styleLbl="parChTrans1D1">
                      <dgm:choose name="Name46">
                        <dgm:if name="Name47" func="var" arg="dir" op="equ" val="norm">
                          <dgm:alg type="conn">
                            <dgm:param type="dim" val="1D"/>
                            <dgm:param type="begPts" val="midR"/>
                            <dgm:param type="endSty" val="noArr"/>
                            <dgm:param type="dstNode" val="anchor2"/>
                          </dgm:alg>
                        </dgm:if>
                        <dgm:else name="Name48">
                          <dgm:alg type="conn">
                            <dgm:param type="dim" val="1D"/>
                            <dgm:param type="begPts" val="midL"/>
                            <dgm:param type="endSty" val="noArr"/>
                            <dgm:param type="srcNode" val="parTx2"/>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49" axis="self" ptType="node">
                    <dgm:choose name="Name50">
                      <dgm:if name="Name51" axis="par ch" ptType="node node" func="cnt" op="equ" val="1">
                        <dgm:layoutNode name="top2">
                          <dgm:alg type="sp"/>
                          <dgm:shape xmlns:r="http://schemas.openxmlformats.org/officeDocument/2006/relationships" r:blip="">
                            <dgm:adjLst/>
                          </dgm:shape>
                          <dgm:constrLst>
                            <dgm:constr type="h" refType="w" fact="0.6"/>
                          </dgm:constrLst>
                        </dgm:layoutNode>
                      </dgm:if>
                      <dgm:else name="Name52"/>
                    </dgm:choose>
                    <dgm:layoutNode name="txAndLines2">
                      <dgm:choose name="Name53">
                        <dgm:if name="Name54" func="var" arg="dir" op="equ" val="norm">
                          <dgm:alg type="lin"/>
                        </dgm:if>
                        <dgm:else name="Name55">
                          <dgm:alg type="lin">
                            <dgm:param type="linDir" val="fromR"/>
                          </dgm:alg>
                        </dgm:else>
                      </dgm:choose>
                      <dgm:shape xmlns:r="http://schemas.openxmlformats.org/officeDocument/2006/relationships" r:blip="">
                        <dgm:adjLst/>
                      </dgm:shape>
                      <dgm:presOf/>
                      <dgm:choose name="Name56">
                        <dgm:if name="Name57" axis="root ch" ptType="all node" func="cnt" op="gte" val="3">
                          <dgm:constrLst>
                            <dgm:constr type="w" for="ch" forName="anchor2" refType="w"/>
                            <dgm:constr type="w" for="ch" forName="backup2" refType="w" fact="-1"/>
                            <dgm:constr type="w" for="ch" forName="preLine2" refType="w" fact="0.11"/>
                            <dgm:constr type="w" for="ch" forName="desTx2" refType="w" fact="0.78"/>
                            <dgm:constr type="w" for="ch" forName="postLine2" refType="w" fact="0.11"/>
                          </dgm:constrLst>
                        </dgm:if>
                        <dgm:else name="Name58">
                          <dgm:constrLst>
                            <dgm:constr type="w" for="ch" forName="anchor2" refType="w" fact="0.89"/>
                            <dgm:constr type="w" for="ch" forName="backup2" refType="w" fact="-0.89"/>
                            <dgm:constr type="w" for="ch" forName="preLine2" refType="w" fact="0.11"/>
                            <dgm:constr type="w" for="ch" forName="desTx2" refType="w" fact="0.78"/>
                          </dgm:constrLst>
                        </dgm:else>
                      </dgm:choose>
                      <dgm:layoutNode name="anchor2" moveWith="desTx2">
                        <dgm:alg type="sp"/>
                        <dgm:shape xmlns:r="http://schemas.openxmlformats.org/officeDocument/2006/relationships" r:blip="">
                          <dgm:adjLst/>
                        </dgm:shape>
                      </dgm:layoutNode>
                      <dgm:layoutNode name="backup2" moveWith="desTx2">
                        <dgm:alg type="sp"/>
                        <dgm:shape xmlns:r="http://schemas.openxmlformats.org/officeDocument/2006/relationships" r:blip="">
                          <dgm:adjLst/>
                        </dgm:shape>
                      </dgm:layoutNode>
                      <dgm:layoutNode name="preLine2" styleLbl="parChTrans1D1" moveWith="desTx2">
                        <dgm:alg type="sp"/>
                        <dgm:shape xmlns:r="http://schemas.openxmlformats.org/officeDocument/2006/relationships" type="line" r:blip="">
                          <dgm:adjLst/>
                        </dgm:shape>
                        <dgm:presOf/>
                      </dgm:layoutNode>
                      <dgm:layoutNode name="desTx2"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59">
                        <dgm:if name="Name60" axis="root ch" ptType="all node" func="cnt" op="gte" val="3">
                          <dgm:layoutNode name="postLine2" styleLbl="parChTrans1D1" moveWith="desTx2">
                            <dgm:alg type="sp"/>
                            <dgm:shape xmlns:r="http://schemas.openxmlformats.org/officeDocument/2006/relationships" type="line" r:blip="">
                              <dgm:adjLst/>
                            </dgm:shape>
                            <dgm:presOf/>
                          </dgm:layoutNode>
                        </dgm:if>
                        <dgm:else name="Name61"/>
                      </dgm:choose>
                    </dgm:layoutNode>
                  </dgm:forEach>
                  <dgm:choose name="Name62">
                    <dgm:if name="Name63" axis="root ch" ptType="all node" func="cnt" op="gte" val="3">
                      <dgm:forEach name="Name64" axis="self" ptType="parTrans">
                        <dgm:layoutNode name="Name65" styleLbl="parChTrans1D1">
                          <dgm:choose name="Name66">
                            <dgm:if name="Name67" func="var" arg="dir" op="equ" val="norm">
                              <dgm:alg type="conn">
                                <dgm:param type="dim" val="1D"/>
                                <dgm:param type="begPts" val="midL"/>
                                <dgm:param type="srcNode" val="parTx3"/>
                                <dgm:param type="endSty" val="noArr"/>
                                <dgm:param type="dstNode" val="anchor2"/>
                              </dgm:alg>
                            </dgm:if>
                            <dgm:else name="Name68">
                              <dgm:alg type="conn">
                                <dgm:param type="dim" val="1D"/>
                                <dgm:param type="begPts" val="midR"/>
                                <dgm:param type="endSty" val="noArr"/>
                                <dgm:param type="srcNode" val="parTx3"/>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69"/>
                  </dgm:choose>
                </dgm:forEach>
              </dgm:layoutNode>
              <dgm:choose name="Name70">
                <dgm:if name="Name71" axis="root ch" ptType="all node" func="cnt" op="gte" val="3">
                  <dgm:layoutNode name="spPost2">
                    <dgm:alg type="sp"/>
                    <dgm:shape xmlns:r="http://schemas.openxmlformats.org/officeDocument/2006/relationships" r:blip="">
                      <dgm:adjLst/>
                    </dgm:shape>
                  </dgm:layoutNode>
                </dgm:if>
                <dgm:else name="Name72"/>
              </dgm:choose>
            </dgm:if>
            <dgm:else name="Name73"/>
          </dgm:choose>
        </dgm:if>
        <dgm:if name="Name74" axis="self" ptType="node" func="pos" op="equ" val="3">
          <dgm:layoutNode name="parTx3"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5">
            <dgm:if name="Name76" axis="ch" ptType="node" func="cnt" op="gte" val="1">
              <dgm:layoutNode name="spPre3">
                <dgm:alg type="sp"/>
                <dgm:shape xmlns:r="http://schemas.openxmlformats.org/officeDocument/2006/relationships" r:blip="">
                  <dgm:adjLst/>
                </dgm:shape>
              </dgm:layoutNode>
              <dgm:layoutNode name="chLin3">
                <dgm:alg type="lin">
                  <dgm:param type="linDir" val="fromT"/>
                </dgm:alg>
                <dgm:shape xmlns:r="http://schemas.openxmlformats.org/officeDocument/2006/relationships" r:blip="">
                  <dgm:adjLst/>
                </dgm:shape>
                <dgm:presOf/>
                <dgm:constrLst>
                  <dgm:constr type="w" for="ch" forName="txAndLines3" refType="w" fact="0.77"/>
                  <dgm:constr type="w" for="ch" forName="top3" refType="w" refFor="ch" refForName="txAndLines3" fact="0.78"/>
                </dgm:constrLst>
                <dgm:forEach name="Name77" axis="ch">
                  <dgm:forEach name="Name78" axis="self" ptType="parTrans">
                    <dgm:layoutNode name="Name79" styleLbl="parChTrans1D1">
                      <dgm:choose name="Name80">
                        <dgm:if name="Name81" func="var" arg="dir" op="equ" val="norm">
                          <dgm:alg type="conn">
                            <dgm:param type="dim" val="1D"/>
                            <dgm:param type="begPts" val="midR"/>
                            <dgm:param type="endSty" val="noArr"/>
                            <dgm:param type="dstNode" val="anchor3"/>
                          </dgm:alg>
                        </dgm:if>
                        <dgm:else name="Name82">
                          <dgm:alg type="conn">
                            <dgm:param type="dim" val="1D"/>
                            <dgm:param type="begPts" val="midL"/>
                            <dgm:param type="endSty" val="noArr"/>
                            <dgm:param type="srcNode" val="parTx3"/>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83" axis="self" ptType="node">
                    <dgm:choose name="Name84">
                      <dgm:if name="Name85" axis="par ch" ptType="node node" func="cnt" op="equ" val="1">
                        <dgm:layoutNode name="top3">
                          <dgm:alg type="sp"/>
                          <dgm:shape xmlns:r="http://schemas.openxmlformats.org/officeDocument/2006/relationships" r:blip="">
                            <dgm:adjLst/>
                          </dgm:shape>
                          <dgm:constrLst>
                            <dgm:constr type="h" refType="w" fact="0.6"/>
                          </dgm:constrLst>
                        </dgm:layoutNode>
                      </dgm:if>
                      <dgm:else name="Name86"/>
                    </dgm:choose>
                    <dgm:layoutNode name="txAndLines3">
                      <dgm:choose name="Name87">
                        <dgm:if name="Name88" func="var" arg="dir" op="equ" val="norm">
                          <dgm:alg type="lin"/>
                        </dgm:if>
                        <dgm:else name="Name89">
                          <dgm:alg type="lin">
                            <dgm:param type="linDir" val="fromR"/>
                          </dgm:alg>
                        </dgm:else>
                      </dgm:choose>
                      <dgm:shape xmlns:r="http://schemas.openxmlformats.org/officeDocument/2006/relationships" r:blip="">
                        <dgm:adjLst/>
                      </dgm:shape>
                      <dgm:presOf/>
                      <dgm:choose name="Name90">
                        <dgm:if name="Name91" axis="root ch" ptType="all node" func="cnt" op="gte" val="4">
                          <dgm:constrLst>
                            <dgm:constr type="w" for="ch" forName="anchor3" refType="w"/>
                            <dgm:constr type="w" for="ch" forName="backup3" refType="w" fact="-1"/>
                            <dgm:constr type="w" for="ch" forName="preLine3" refType="w" fact="0.11"/>
                            <dgm:constr type="w" for="ch" forName="desTx3" refType="w" fact="0.78"/>
                            <dgm:constr type="w" for="ch" forName="postLine3" refType="w" fact="0.11"/>
                          </dgm:constrLst>
                        </dgm:if>
                        <dgm:else name="Name92">
                          <dgm:constrLst>
                            <dgm:constr type="w" for="ch" forName="anchor3" refType="w" fact="0.89"/>
                            <dgm:constr type="w" for="ch" forName="backup3" refType="w" fact="-0.89"/>
                            <dgm:constr type="w" for="ch" forName="preLine3" refType="w" fact="0.11"/>
                            <dgm:constr type="w" for="ch" forName="desTx3" refType="w" fact="0.78"/>
                          </dgm:constrLst>
                        </dgm:else>
                      </dgm:choose>
                      <dgm:layoutNode name="anchor3" moveWith="desTx3">
                        <dgm:alg type="sp"/>
                        <dgm:shape xmlns:r="http://schemas.openxmlformats.org/officeDocument/2006/relationships" r:blip="">
                          <dgm:adjLst/>
                        </dgm:shape>
                      </dgm:layoutNode>
                      <dgm:layoutNode name="backup3" moveWith="desTx3">
                        <dgm:alg type="sp"/>
                        <dgm:shape xmlns:r="http://schemas.openxmlformats.org/officeDocument/2006/relationships" r:blip="">
                          <dgm:adjLst/>
                        </dgm:shape>
                      </dgm:layoutNode>
                      <dgm:layoutNode name="preLine3" styleLbl="parChTrans1D1" moveWith="desTx3">
                        <dgm:alg type="sp"/>
                        <dgm:shape xmlns:r="http://schemas.openxmlformats.org/officeDocument/2006/relationships" type="line" r:blip="">
                          <dgm:adjLst/>
                        </dgm:shape>
                        <dgm:presOf/>
                      </dgm:layoutNode>
                      <dgm:layoutNode name="desTx3"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93">
                        <dgm:if name="Name94" axis="root ch" ptType="all node" func="cnt" op="gte" val="4">
                          <dgm:layoutNode name="postLine3" styleLbl="parChTrans1D1" moveWith="desTx3">
                            <dgm:alg type="sp"/>
                            <dgm:shape xmlns:r="http://schemas.openxmlformats.org/officeDocument/2006/relationships" type="line" r:blip="">
                              <dgm:adjLst/>
                            </dgm:shape>
                            <dgm:presOf/>
                          </dgm:layoutNode>
                        </dgm:if>
                        <dgm:else name="Name95"/>
                      </dgm:choose>
                    </dgm:layoutNode>
                  </dgm:forEach>
                  <dgm:choose name="Name96">
                    <dgm:if name="Name97" axis="root ch" ptType="all node" func="cnt" op="gte" val="4">
                      <dgm:forEach name="Name98" axis="self" ptType="parTrans">
                        <dgm:layoutNode name="Name99" styleLbl="parChTrans1D1">
                          <dgm:choose name="Name100">
                            <dgm:if name="Name101" func="var" arg="dir" op="equ" val="norm">
                              <dgm:alg type="conn">
                                <dgm:param type="dim" val="1D"/>
                                <dgm:param type="begPts" val="midL"/>
                                <dgm:param type="srcNode" val="parTx4"/>
                                <dgm:param type="endSty" val="noArr"/>
                                <dgm:param type="dstNode" val="anchor3"/>
                              </dgm:alg>
                            </dgm:if>
                            <dgm:else name="Name102">
                              <dgm:alg type="conn">
                                <dgm:param type="dim" val="1D"/>
                                <dgm:param type="begPts" val="midR"/>
                                <dgm:param type="endSty" val="noArr"/>
                                <dgm:param type="srcNode" val="parTx4"/>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03"/>
                  </dgm:choose>
                </dgm:forEach>
              </dgm:layoutNode>
              <dgm:choose name="Name104">
                <dgm:if name="Name105" axis="root ch" ptType="all node" func="cnt" op="gte" val="4">
                  <dgm:layoutNode name="spPost3">
                    <dgm:alg type="sp"/>
                    <dgm:shape xmlns:r="http://schemas.openxmlformats.org/officeDocument/2006/relationships" r:blip="">
                      <dgm:adjLst/>
                    </dgm:shape>
                  </dgm:layoutNode>
                </dgm:if>
                <dgm:else name="Name106"/>
              </dgm:choose>
            </dgm:if>
            <dgm:else name="Name107"/>
          </dgm:choose>
        </dgm:if>
        <dgm:if name="Name108" axis="self" ptType="node" func="pos" op="equ" val="4">
          <dgm:layoutNode name="parTx4"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09">
            <dgm:if name="Name110" axis="ch" ptType="node" func="cnt" op="gte" val="1">
              <dgm:layoutNode name="spPre4">
                <dgm:alg type="sp"/>
                <dgm:shape xmlns:r="http://schemas.openxmlformats.org/officeDocument/2006/relationships" r:blip="">
                  <dgm:adjLst/>
                </dgm:shape>
              </dgm:layoutNode>
              <dgm:layoutNode name="chLin4">
                <dgm:alg type="lin">
                  <dgm:param type="linDir" val="fromT"/>
                </dgm:alg>
                <dgm:shape xmlns:r="http://schemas.openxmlformats.org/officeDocument/2006/relationships" r:blip="">
                  <dgm:adjLst/>
                </dgm:shape>
                <dgm:presOf/>
                <dgm:constrLst>
                  <dgm:constr type="w" for="ch" forName="txAndLines4" refType="w" fact="0.77"/>
                  <dgm:constr type="w" for="ch" forName="top4" refType="w" refFor="ch" refForName="txAndLines4" fact="0.78"/>
                </dgm:constrLst>
                <dgm:forEach name="Name111" axis="ch">
                  <dgm:forEach name="Name112" axis="self" ptType="parTrans">
                    <dgm:layoutNode name="Name113" styleLbl="parChTrans1D1">
                      <dgm:choose name="Name114">
                        <dgm:if name="Name115" func="var" arg="dir" op="equ" val="norm">
                          <dgm:alg type="conn">
                            <dgm:param type="dim" val="1D"/>
                            <dgm:param type="begPts" val="midR"/>
                            <dgm:param type="endSty" val="noArr"/>
                            <dgm:param type="dstNode" val="anchor4"/>
                          </dgm:alg>
                        </dgm:if>
                        <dgm:else name="Name116">
                          <dgm:alg type="conn">
                            <dgm:param type="dim" val="1D"/>
                            <dgm:param type="begPts" val="midL"/>
                            <dgm:param type="endSty" val="noArr"/>
                            <dgm:param type="srcNode" val="parTx4"/>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17" axis="self" ptType="node">
                    <dgm:choose name="Name118">
                      <dgm:if name="Name119" axis="par ch" ptType="node node" func="cnt" op="equ" val="1">
                        <dgm:layoutNode name="top4">
                          <dgm:alg type="sp"/>
                          <dgm:shape xmlns:r="http://schemas.openxmlformats.org/officeDocument/2006/relationships" r:blip="">
                            <dgm:adjLst/>
                          </dgm:shape>
                          <dgm:constrLst>
                            <dgm:constr type="h" refType="w" fact="0.6"/>
                          </dgm:constrLst>
                        </dgm:layoutNode>
                      </dgm:if>
                      <dgm:else name="Name120"/>
                    </dgm:choose>
                    <dgm:layoutNode name="txAndLines4">
                      <dgm:choose name="Name121">
                        <dgm:if name="Name122" func="var" arg="dir" op="equ" val="norm">
                          <dgm:alg type="lin"/>
                        </dgm:if>
                        <dgm:else name="Name123">
                          <dgm:alg type="lin">
                            <dgm:param type="linDir" val="fromR"/>
                          </dgm:alg>
                        </dgm:else>
                      </dgm:choose>
                      <dgm:shape xmlns:r="http://schemas.openxmlformats.org/officeDocument/2006/relationships" r:blip="">
                        <dgm:adjLst/>
                      </dgm:shape>
                      <dgm:presOf/>
                      <dgm:choose name="Name124">
                        <dgm:if name="Name125" axis="root ch" ptType="all node" func="cnt" op="gte" val="5">
                          <dgm:constrLst>
                            <dgm:constr type="w" for="ch" forName="anchor4" refType="w"/>
                            <dgm:constr type="w" for="ch" forName="backup4" refType="w" fact="-1"/>
                            <dgm:constr type="w" for="ch" forName="preLine4" refType="w" fact="0.11"/>
                            <dgm:constr type="w" for="ch" forName="desTx4" refType="w" fact="0.78"/>
                            <dgm:constr type="w" for="ch" forName="postLine4" refType="w" fact="0.11"/>
                          </dgm:constrLst>
                        </dgm:if>
                        <dgm:else name="Name126">
                          <dgm:constrLst>
                            <dgm:constr type="w" for="ch" forName="anchor4" refType="w" fact="0.89"/>
                            <dgm:constr type="w" for="ch" forName="backup4" refType="w" fact="-0.89"/>
                            <dgm:constr type="w" for="ch" forName="preLine4" refType="w" fact="0.11"/>
                            <dgm:constr type="w" for="ch" forName="desTx4" refType="w" fact="0.78"/>
                          </dgm:constrLst>
                        </dgm:else>
                      </dgm:choose>
                      <dgm:layoutNode name="anchor4" moveWith="desTx4">
                        <dgm:alg type="sp"/>
                        <dgm:shape xmlns:r="http://schemas.openxmlformats.org/officeDocument/2006/relationships" r:blip="">
                          <dgm:adjLst/>
                        </dgm:shape>
                      </dgm:layoutNode>
                      <dgm:layoutNode name="backup4" moveWith="desTx4">
                        <dgm:alg type="sp"/>
                        <dgm:shape xmlns:r="http://schemas.openxmlformats.org/officeDocument/2006/relationships" r:blip="">
                          <dgm:adjLst/>
                        </dgm:shape>
                      </dgm:layoutNode>
                      <dgm:layoutNode name="preLine4" styleLbl="parChTrans1D1" moveWith="desTx4">
                        <dgm:alg type="sp"/>
                        <dgm:shape xmlns:r="http://schemas.openxmlformats.org/officeDocument/2006/relationships" type="line" r:blip="">
                          <dgm:adjLst/>
                        </dgm:shape>
                        <dgm:presOf/>
                      </dgm:layoutNode>
                      <dgm:layoutNode name="desTx4"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27">
                        <dgm:if name="Name128" axis="root ch" ptType="all node" func="cnt" op="gte" val="5">
                          <dgm:layoutNode name="postLine4" styleLbl="parChTrans1D1" moveWith="desTx4">
                            <dgm:alg type="sp"/>
                            <dgm:shape xmlns:r="http://schemas.openxmlformats.org/officeDocument/2006/relationships" type="line" r:blip="">
                              <dgm:adjLst/>
                            </dgm:shape>
                            <dgm:presOf/>
                          </dgm:layoutNode>
                        </dgm:if>
                        <dgm:else name="Name129"/>
                      </dgm:choose>
                    </dgm:layoutNode>
                  </dgm:forEach>
                  <dgm:choose name="Name130">
                    <dgm:if name="Name131" axis="root ch" ptType="all node" func="cnt" op="gte" val="5">
                      <dgm:forEach name="Name132" axis="self" ptType="parTrans">
                        <dgm:layoutNode name="Name133" styleLbl="parChTrans1D1">
                          <dgm:choose name="Name134">
                            <dgm:if name="Name135" func="var" arg="dir" op="equ" val="norm">
                              <dgm:alg type="conn">
                                <dgm:param type="dim" val="1D"/>
                                <dgm:param type="begPts" val="midL"/>
                                <dgm:param type="srcNode" val="parTx5"/>
                                <dgm:param type="endSty" val="noArr"/>
                                <dgm:param type="dstNode" val="anchor4"/>
                              </dgm:alg>
                            </dgm:if>
                            <dgm:else name="Name136">
                              <dgm:alg type="conn">
                                <dgm:param type="dim" val="1D"/>
                                <dgm:param type="begPts" val="midR"/>
                                <dgm:param type="endSty" val="noArr"/>
                                <dgm:param type="srcNode" val="parTx5"/>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37"/>
                  </dgm:choose>
                </dgm:forEach>
              </dgm:layoutNode>
              <dgm:choose name="Name138">
                <dgm:if name="Name139" axis="root ch" ptType="all node" func="cnt" op="gte" val="5">
                  <dgm:layoutNode name="spPost4">
                    <dgm:alg type="sp"/>
                    <dgm:shape xmlns:r="http://schemas.openxmlformats.org/officeDocument/2006/relationships" r:blip="">
                      <dgm:adjLst/>
                    </dgm:shape>
                  </dgm:layoutNode>
                </dgm:if>
                <dgm:else name="Name140"/>
              </dgm:choose>
            </dgm:if>
            <dgm:else name="Name141"/>
          </dgm:choose>
        </dgm:if>
        <dgm:if name="Name142" axis="self" ptType="node" func="pos" op="equ" val="5">
          <dgm:layoutNode name="parTx5"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43">
            <dgm:if name="Name144" axis="ch" ptType="node" func="cnt" op="gte" val="1">
              <dgm:layoutNode name="spPre5">
                <dgm:alg type="sp"/>
                <dgm:shape xmlns:r="http://schemas.openxmlformats.org/officeDocument/2006/relationships" r:blip="">
                  <dgm:adjLst/>
                </dgm:shape>
              </dgm:layoutNode>
              <dgm:layoutNode name="chLin5">
                <dgm:alg type="lin">
                  <dgm:param type="linDir" val="fromT"/>
                </dgm:alg>
                <dgm:shape xmlns:r="http://schemas.openxmlformats.org/officeDocument/2006/relationships" r:blip="">
                  <dgm:adjLst/>
                </dgm:shape>
                <dgm:presOf/>
                <dgm:constrLst>
                  <dgm:constr type="w" for="ch" forName="txAndLines5" refType="w" fact="0.77"/>
                  <dgm:constr type="w" for="ch" forName="top5" refType="w" refFor="ch" refForName="txAndLines5" fact="0.78"/>
                </dgm:constrLst>
                <dgm:forEach name="Name145" axis="ch">
                  <dgm:forEach name="Name146" axis="self" ptType="parTrans">
                    <dgm:layoutNode name="Name147" styleLbl="parChTrans1D1">
                      <dgm:choose name="Name148">
                        <dgm:if name="Name149" func="var" arg="dir" op="equ" val="norm">
                          <dgm:alg type="conn">
                            <dgm:param type="dim" val="1D"/>
                            <dgm:param type="begPts" val="midR"/>
                            <dgm:param type="endSty" val="noArr"/>
                            <dgm:param type="dstNode" val="anchor5"/>
                          </dgm:alg>
                        </dgm:if>
                        <dgm:else name="Name150">
                          <dgm:alg type="conn">
                            <dgm:param type="dim" val="1D"/>
                            <dgm:param type="begPts" val="midL"/>
                            <dgm:param type="endSty" val="noArr"/>
                            <dgm:param type="srcNode" val="parTx5"/>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1" axis="self" ptType="node">
                    <dgm:choose name="Name152">
                      <dgm:if name="Name153" axis="par ch" ptType="node node" func="cnt" op="equ" val="1">
                        <dgm:layoutNode name="top5">
                          <dgm:alg type="sp"/>
                          <dgm:shape xmlns:r="http://schemas.openxmlformats.org/officeDocument/2006/relationships" r:blip="">
                            <dgm:adjLst/>
                          </dgm:shape>
                          <dgm:constrLst>
                            <dgm:constr type="h" refType="w" fact="0.6"/>
                          </dgm:constrLst>
                        </dgm:layoutNode>
                      </dgm:if>
                      <dgm:else name="Name154"/>
                    </dgm:choose>
                    <dgm:layoutNode name="txAndLines5">
                      <dgm:choose name="Name155">
                        <dgm:if name="Name156" func="var" arg="dir" op="equ" val="norm">
                          <dgm:alg type="lin"/>
                        </dgm:if>
                        <dgm:else name="Name157">
                          <dgm:alg type="lin">
                            <dgm:param type="linDir" val="fromR"/>
                          </dgm:alg>
                        </dgm:else>
                      </dgm:choose>
                      <dgm:shape xmlns:r="http://schemas.openxmlformats.org/officeDocument/2006/relationships" r:blip="">
                        <dgm:adjLst/>
                      </dgm:shape>
                      <dgm:presOf/>
                      <dgm:choose name="Name158">
                        <dgm:if name="Name159" axis="root ch" ptType="all node" func="cnt" op="gte" val="6">
                          <dgm:constrLst>
                            <dgm:constr type="w" for="ch" forName="anchor5" refType="w"/>
                            <dgm:constr type="w" for="ch" forName="backup5" refType="w" fact="-1"/>
                            <dgm:constr type="w" for="ch" forName="preLine5" refType="w" fact="0.11"/>
                            <dgm:constr type="w" for="ch" forName="desTx5" refType="w" fact="0.78"/>
                            <dgm:constr type="w" for="ch" forName="postLine5" refType="w" fact="0.11"/>
                          </dgm:constrLst>
                        </dgm:if>
                        <dgm:else name="Name160">
                          <dgm:constrLst>
                            <dgm:constr type="w" for="ch" forName="anchor5" refType="w" fact="0.89"/>
                            <dgm:constr type="w" for="ch" forName="backup5" refType="w" fact="-0.89"/>
                            <dgm:constr type="w" for="ch" forName="preLine5" refType="w" fact="0.11"/>
                            <dgm:constr type="w" for="ch" forName="desTx5" refType="w" fact="0.78"/>
                          </dgm:constrLst>
                        </dgm:else>
                      </dgm:choose>
                      <dgm:layoutNode name="anchor5" moveWith="desTx5">
                        <dgm:alg type="sp"/>
                        <dgm:shape xmlns:r="http://schemas.openxmlformats.org/officeDocument/2006/relationships" r:blip="">
                          <dgm:adjLst/>
                        </dgm:shape>
                      </dgm:layoutNode>
                      <dgm:layoutNode name="backup5" moveWith="desTx5">
                        <dgm:alg type="sp"/>
                        <dgm:shape xmlns:r="http://schemas.openxmlformats.org/officeDocument/2006/relationships" r:blip="">
                          <dgm:adjLst/>
                        </dgm:shape>
                      </dgm:layoutNode>
                      <dgm:layoutNode name="preLine5" styleLbl="parChTrans1D1" moveWith="desTx5">
                        <dgm:alg type="sp"/>
                        <dgm:shape xmlns:r="http://schemas.openxmlformats.org/officeDocument/2006/relationships" type="line" r:blip="">
                          <dgm:adjLst/>
                        </dgm:shape>
                        <dgm:presOf/>
                      </dgm:layoutNode>
                      <dgm:layoutNode name="desTx5"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61">
                        <dgm:if name="Name162" axis="root ch" ptType="all node" func="cnt" op="gte" val="6">
                          <dgm:layoutNode name="postLine5" styleLbl="parChTrans1D1" moveWith="desTx5">
                            <dgm:alg type="sp"/>
                            <dgm:shape xmlns:r="http://schemas.openxmlformats.org/officeDocument/2006/relationships" type="line" r:blip="">
                              <dgm:adjLst/>
                            </dgm:shape>
                            <dgm:presOf/>
                          </dgm:layoutNode>
                        </dgm:if>
                        <dgm:else name="Name163"/>
                      </dgm:choose>
                    </dgm:layoutNode>
                  </dgm:forEach>
                  <dgm:choose name="Name164">
                    <dgm:if name="Name165" axis="root ch" ptType="all node" func="cnt" op="gte" val="6">
                      <dgm:forEach name="Name166" axis="self" ptType="parTrans">
                        <dgm:layoutNode name="Name167" styleLbl="parChTrans1D1">
                          <dgm:choose name="Name168">
                            <dgm:if name="Name169" func="var" arg="dir" op="equ" val="norm">
                              <dgm:alg type="conn">
                                <dgm:param type="dim" val="1D"/>
                                <dgm:param type="begPts" val="midL"/>
                                <dgm:param type="srcNode" val="parTx6"/>
                                <dgm:param type="endSty" val="noArr"/>
                                <dgm:param type="dstNode" val="anchor5"/>
                              </dgm:alg>
                            </dgm:if>
                            <dgm:else name="Name170">
                              <dgm:alg type="conn">
                                <dgm:param type="dim" val="1D"/>
                                <dgm:param type="begPts" val="midR"/>
                                <dgm:param type="endSty" val="noArr"/>
                                <dgm:param type="srcNode" val="parTx6"/>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71"/>
                  </dgm:choose>
                </dgm:forEach>
              </dgm:layoutNode>
              <dgm:choose name="Name172">
                <dgm:if name="Name173" axis="root ch" ptType="all node" func="cnt" op="gte" val="6">
                  <dgm:layoutNode name="spPost5">
                    <dgm:alg type="sp"/>
                    <dgm:shape xmlns:r="http://schemas.openxmlformats.org/officeDocument/2006/relationships" r:blip="">
                      <dgm:adjLst/>
                    </dgm:shape>
                  </dgm:layoutNode>
                </dgm:if>
                <dgm:else name="Name174"/>
              </dgm:choose>
            </dgm:if>
            <dgm:else name="Name175"/>
          </dgm:choose>
        </dgm:if>
        <dgm:if name="Name176" axis="self" ptType="node" func="pos" op="equ" val="6">
          <dgm:layoutNode name="parTx6"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77">
            <dgm:if name="Name178" axis="ch" ptType="node" func="cnt" op="gte" val="1">
              <dgm:layoutNode name="spPre6">
                <dgm:alg type="sp"/>
                <dgm:shape xmlns:r="http://schemas.openxmlformats.org/officeDocument/2006/relationships" r:blip="">
                  <dgm:adjLst/>
                </dgm:shape>
              </dgm:layoutNode>
              <dgm:layoutNode name="chLin6">
                <dgm:alg type="lin">
                  <dgm:param type="linDir" val="fromT"/>
                </dgm:alg>
                <dgm:shape xmlns:r="http://schemas.openxmlformats.org/officeDocument/2006/relationships" r:blip="">
                  <dgm:adjLst/>
                </dgm:shape>
                <dgm:presOf/>
                <dgm:constrLst>
                  <dgm:constr type="w" for="ch" forName="txAndLines6" refType="w" fact="0.77"/>
                  <dgm:constr type="w" for="ch" forName="top6" refType="w" refFor="ch" refForName="txAndLines6" fact="0.78"/>
                </dgm:constrLst>
                <dgm:forEach name="Name179" axis="ch">
                  <dgm:forEach name="Name180" axis="self" ptType="parTrans">
                    <dgm:layoutNode name="Name181" styleLbl="parChTrans1D1">
                      <dgm:choose name="Name182">
                        <dgm:if name="Name183" func="var" arg="dir" op="equ" val="norm">
                          <dgm:alg type="conn">
                            <dgm:param type="dim" val="1D"/>
                            <dgm:param type="begPts" val="midR"/>
                            <dgm:param type="endSty" val="noArr"/>
                            <dgm:param type="dstNode" val="anchor6"/>
                          </dgm:alg>
                        </dgm:if>
                        <dgm:else name="Name184">
                          <dgm:alg type="conn">
                            <dgm:param type="dim" val="1D"/>
                            <dgm:param type="begPts" val="midL"/>
                            <dgm:param type="endSty" val="noArr"/>
                            <dgm:param type="srcNode" val="parTx6"/>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85" axis="self" ptType="node">
                    <dgm:choose name="Name186">
                      <dgm:if name="Name187" axis="par ch" ptType="node node" func="cnt" op="equ" val="1">
                        <dgm:layoutNode name="top6">
                          <dgm:alg type="sp"/>
                          <dgm:shape xmlns:r="http://schemas.openxmlformats.org/officeDocument/2006/relationships" r:blip="">
                            <dgm:adjLst/>
                          </dgm:shape>
                          <dgm:constrLst>
                            <dgm:constr type="h" refType="w" fact="0.6"/>
                          </dgm:constrLst>
                        </dgm:layoutNode>
                      </dgm:if>
                      <dgm:else name="Name188"/>
                    </dgm:choose>
                    <dgm:layoutNode name="txAndLines6">
                      <dgm:choose name="Name189">
                        <dgm:if name="Name190" func="var" arg="dir" op="equ" val="norm">
                          <dgm:alg type="lin"/>
                        </dgm:if>
                        <dgm:else name="Name191">
                          <dgm:alg type="lin">
                            <dgm:param type="linDir" val="fromR"/>
                          </dgm:alg>
                        </dgm:else>
                      </dgm:choose>
                      <dgm:shape xmlns:r="http://schemas.openxmlformats.org/officeDocument/2006/relationships" r:blip="">
                        <dgm:adjLst/>
                      </dgm:shape>
                      <dgm:presOf/>
                      <dgm:choose name="Name192">
                        <dgm:if name="Name193" axis="root ch" ptType="all node" func="cnt" op="gte" val="7">
                          <dgm:constrLst>
                            <dgm:constr type="w" for="ch" forName="anchor6" refType="w"/>
                            <dgm:constr type="w" for="ch" forName="backup6" refType="w" fact="-1"/>
                            <dgm:constr type="w" for="ch" forName="preLine6" refType="w" fact="0.11"/>
                            <dgm:constr type="w" for="ch" forName="desTx6" refType="w" fact="0.78"/>
                            <dgm:constr type="w" for="ch" forName="postLine6" refType="w" fact="0.11"/>
                          </dgm:constrLst>
                        </dgm:if>
                        <dgm:else name="Name194">
                          <dgm:constrLst>
                            <dgm:constr type="w" for="ch" forName="anchor6" refType="w" fact="0.89"/>
                            <dgm:constr type="w" for="ch" forName="backup6" refType="w" fact="-0.89"/>
                            <dgm:constr type="w" for="ch" forName="preLine6" refType="w" fact="0.11"/>
                            <dgm:constr type="w" for="ch" forName="desTx6" refType="w" fact="0.78"/>
                          </dgm:constrLst>
                        </dgm:else>
                      </dgm:choose>
                      <dgm:layoutNode name="anchor6" moveWith="desTx6">
                        <dgm:alg type="sp"/>
                        <dgm:shape xmlns:r="http://schemas.openxmlformats.org/officeDocument/2006/relationships" r:blip="">
                          <dgm:adjLst/>
                        </dgm:shape>
                      </dgm:layoutNode>
                      <dgm:layoutNode name="backup6" moveWith="desTx6">
                        <dgm:alg type="sp"/>
                        <dgm:shape xmlns:r="http://schemas.openxmlformats.org/officeDocument/2006/relationships" r:blip="">
                          <dgm:adjLst/>
                        </dgm:shape>
                      </dgm:layoutNode>
                      <dgm:layoutNode name="preLine6" styleLbl="parChTrans1D1" moveWith="desTx6">
                        <dgm:alg type="sp"/>
                        <dgm:shape xmlns:r="http://schemas.openxmlformats.org/officeDocument/2006/relationships" type="line" r:blip="">
                          <dgm:adjLst/>
                        </dgm:shape>
                        <dgm:presOf/>
                      </dgm:layoutNode>
                      <dgm:layoutNode name="desTx6"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95">
                        <dgm:if name="Name196" axis="root ch" ptType="all node" func="cnt" op="gte" val="7">
                          <dgm:layoutNode name="postLine6" styleLbl="parChTrans1D1" moveWith="desTx6">
                            <dgm:alg type="sp"/>
                            <dgm:shape xmlns:r="http://schemas.openxmlformats.org/officeDocument/2006/relationships" type="line" r:blip="">
                              <dgm:adjLst/>
                            </dgm:shape>
                            <dgm:presOf/>
                          </dgm:layoutNode>
                        </dgm:if>
                        <dgm:else name="Name197"/>
                      </dgm:choose>
                    </dgm:layoutNode>
                  </dgm:forEach>
                  <dgm:choose name="Name198">
                    <dgm:if name="Name199" axis="root ch" ptType="all node" func="cnt" op="gte" val="7">
                      <dgm:forEach name="Name200" axis="self" ptType="parTrans">
                        <dgm:layoutNode name="Name201" styleLbl="parChTrans1D1">
                          <dgm:choose name="Name202">
                            <dgm:if name="Name203" func="var" arg="dir" op="equ" val="norm">
                              <dgm:alg type="conn">
                                <dgm:param type="dim" val="1D"/>
                                <dgm:param type="begPts" val="midL"/>
                                <dgm:param type="srcNode" val="parTx7"/>
                                <dgm:param type="endSty" val="noArr"/>
                                <dgm:param type="dstNode" val="anchor6"/>
                              </dgm:alg>
                            </dgm:if>
                            <dgm:else name="Name204">
                              <dgm:alg type="conn">
                                <dgm:param type="dim" val="1D"/>
                                <dgm:param type="begPts" val="midR"/>
                                <dgm:param type="endSty" val="noArr"/>
                                <dgm:param type="srcNode" val="parTx7"/>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205"/>
                  </dgm:choose>
                </dgm:forEach>
              </dgm:layoutNode>
              <dgm:choose name="Name206">
                <dgm:if name="Name207" axis="root ch" ptType="all node" func="cnt" op="gte" val="7">
                  <dgm:layoutNode name="spPost6">
                    <dgm:alg type="sp"/>
                    <dgm:shape xmlns:r="http://schemas.openxmlformats.org/officeDocument/2006/relationships" r:blip="">
                      <dgm:adjLst/>
                    </dgm:shape>
                  </dgm:layoutNode>
                </dgm:if>
                <dgm:else name="Name208"/>
              </dgm:choose>
            </dgm:if>
            <dgm:else name="Name209"/>
          </dgm:choose>
        </dgm:if>
        <dgm:if name="Name210" axis="self" ptType="node" func="pos" op="equ" val="7">
          <dgm:layoutNode name="parTx7"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211">
            <dgm:if name="Name212" axis="ch" ptType="node" func="cnt" op="gte" val="1">
              <dgm:layoutNode name="spPre7">
                <dgm:alg type="sp"/>
                <dgm:shape xmlns:r="http://schemas.openxmlformats.org/officeDocument/2006/relationships" r:blip="">
                  <dgm:adjLst/>
                </dgm:shape>
              </dgm:layoutNode>
              <dgm:layoutNode name="chLin7">
                <dgm:alg type="lin">
                  <dgm:param type="linDir" val="fromT"/>
                </dgm:alg>
                <dgm:shape xmlns:r="http://schemas.openxmlformats.org/officeDocument/2006/relationships" r:blip="">
                  <dgm:adjLst/>
                </dgm:shape>
                <dgm:presOf/>
                <dgm:constrLst>
                  <dgm:constr type="w" for="ch" forName="txAndLines7" refType="w" fact="0.77"/>
                  <dgm:constr type="w" for="ch" forName="top7" refType="w" refFor="ch" refForName="txAndLines7" fact="0.78"/>
                </dgm:constrLst>
                <dgm:forEach name="Name213" axis="ch">
                  <dgm:forEach name="Name214" axis="self" ptType="parTrans">
                    <dgm:layoutNode name="Name215" styleLbl="parChTrans1D1">
                      <dgm:choose name="Name216">
                        <dgm:if name="Name217" func="var" arg="dir" op="equ" val="norm">
                          <dgm:alg type="conn">
                            <dgm:param type="dim" val="1D"/>
                            <dgm:param type="begPts" val="midR"/>
                            <dgm:param type="endSty" val="noArr"/>
                            <dgm:param type="dstNode" val="anchor7"/>
                          </dgm:alg>
                        </dgm:if>
                        <dgm:else name="Name218">
                          <dgm:alg type="conn">
                            <dgm:param type="dim" val="1D"/>
                            <dgm:param type="begPts" val="midL"/>
                            <dgm:param type="endSty" val="noArr"/>
                            <dgm:param type="srcNode" val="parTx7"/>
                            <dgm:param type="dstNode" val="anchor7"/>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219" axis="self" ptType="node">
                    <dgm:choose name="Name220">
                      <dgm:if name="Name221" axis="par ch" ptType="node node" func="cnt" op="equ" val="1">
                        <dgm:layoutNode name="top7">
                          <dgm:alg type="sp"/>
                          <dgm:shape xmlns:r="http://schemas.openxmlformats.org/officeDocument/2006/relationships" r:blip="">
                            <dgm:adjLst/>
                          </dgm:shape>
                          <dgm:constrLst>
                            <dgm:constr type="h" refType="w" fact="0.6"/>
                          </dgm:constrLst>
                        </dgm:layoutNode>
                      </dgm:if>
                      <dgm:else name="Name222"/>
                    </dgm:choose>
                    <dgm:layoutNode name="txAndLines7">
                      <dgm:choose name="Name223">
                        <dgm:if name="Name224" func="var" arg="dir" op="equ" val="norm">
                          <dgm:alg type="lin"/>
                        </dgm:if>
                        <dgm:else name="Name225">
                          <dgm:alg type="lin">
                            <dgm:param type="linDir" val="fromR"/>
                          </dgm:alg>
                        </dgm:else>
                      </dgm:choose>
                      <dgm:shape xmlns:r="http://schemas.openxmlformats.org/officeDocument/2006/relationships" r:blip="">
                        <dgm:adjLst/>
                      </dgm:shape>
                      <dgm:presOf/>
                      <dgm:constrLst>
                        <dgm:constr type="w" for="ch" forName="anchor7" refType="w" fact="0.89"/>
                        <dgm:constr type="w" for="ch" forName="backup7" refType="w" fact="-0.89"/>
                        <dgm:constr type="w" for="ch" forName="preLine7" refType="w" fact="0.11"/>
                        <dgm:constr type="w" for="ch" forName="desTx7" refType="w" fact="0.78"/>
                      </dgm:constrLst>
                      <dgm:layoutNode name="anchor7" moveWith="desTx7">
                        <dgm:alg type="sp"/>
                        <dgm:shape xmlns:r="http://schemas.openxmlformats.org/officeDocument/2006/relationships" r:blip="">
                          <dgm:adjLst/>
                        </dgm:shape>
                      </dgm:layoutNode>
                      <dgm:layoutNode name="backup7" moveWith="desTx7">
                        <dgm:alg type="sp"/>
                        <dgm:shape xmlns:r="http://schemas.openxmlformats.org/officeDocument/2006/relationships" r:blip="">
                          <dgm:adjLst/>
                        </dgm:shape>
                      </dgm:layoutNode>
                      <dgm:layoutNode name="preLine7" styleLbl="parChTrans1D1" moveWith="desTx7">
                        <dgm:alg type="sp"/>
                        <dgm:shape xmlns:r="http://schemas.openxmlformats.org/officeDocument/2006/relationships" type="line" r:blip="">
                          <dgm:adjLst/>
                        </dgm:shape>
                        <dgm:presOf/>
                      </dgm:layoutNode>
                      <dgm:layoutNode name="desTx7"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layoutNode>
                  </dgm:forEach>
                </dgm:forEach>
              </dgm:layoutNode>
            </dgm:if>
            <dgm:else name="Name226"/>
          </dgm:choose>
        </dgm:if>
        <dgm:else name="Name22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jpeg>
</file>

<file path=ppt/media/image4.jpe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5E9999-3CD2-4CBA-85D4-CFCE5B7FAF87}" type="datetimeFigureOut">
              <a:rPr lang="en-US" smtClean="0"/>
              <a:t>7/2/2023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7357EF-E369-4AB8-BBC5-44A475350C1D}" type="slidenum">
              <a:rPr lang="en-US" smtClean="0"/>
              <a:t>‹#›</a:t>
            </a:fld>
            <a:endParaRPr lang="en-US"/>
          </a:p>
        </p:txBody>
      </p:sp>
    </p:spTree>
    <p:extLst>
      <p:ext uri="{BB962C8B-B14F-4D97-AF65-F5344CB8AC3E}">
        <p14:creationId xmlns:p14="http://schemas.microsoft.com/office/powerpoint/2010/main" val="1687253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Αναλυτικά ποιες είναι οι δυνατότητες του χρήστη.</a:t>
            </a:r>
            <a:endParaRPr lang="en-US" dirty="0"/>
          </a:p>
        </p:txBody>
      </p:sp>
      <p:sp>
        <p:nvSpPr>
          <p:cNvPr id="4" name="Slide Number Placeholder 3"/>
          <p:cNvSpPr>
            <a:spLocks noGrp="1"/>
          </p:cNvSpPr>
          <p:nvPr>
            <p:ph type="sldNum" sz="quarter" idx="5"/>
          </p:nvPr>
        </p:nvSpPr>
        <p:spPr/>
        <p:txBody>
          <a:bodyPr/>
          <a:lstStyle/>
          <a:p>
            <a:fld id="{077357EF-E369-4AB8-BBC5-44A475350C1D}" type="slidenum">
              <a:rPr lang="en-US" smtClean="0"/>
              <a:t>3</a:t>
            </a:fld>
            <a:endParaRPr lang="en-US"/>
          </a:p>
        </p:txBody>
      </p:sp>
    </p:spTree>
    <p:extLst>
      <p:ext uri="{BB962C8B-B14F-4D97-AF65-F5344CB8AC3E}">
        <p14:creationId xmlns:p14="http://schemas.microsoft.com/office/powerpoint/2010/main" val="6121632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8E346-BC9A-45AB-88DE-B14FEF1A35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93A11C9-A6D9-CA04-E6CF-CA8403D00D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C6AF040-562F-C0A5-36A9-C4DC27AE2F83}"/>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5" name="Footer Placeholder 4">
            <a:extLst>
              <a:ext uri="{FF2B5EF4-FFF2-40B4-BE49-F238E27FC236}">
                <a16:creationId xmlns:a16="http://schemas.microsoft.com/office/drawing/2014/main" id="{853152DA-8F58-045C-BB84-54AB0A89D2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6C632F-F463-FD55-934C-6E7374AC32BC}"/>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1607452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FDBE2-0B5A-1A5B-562A-BA5AD8FD8A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DBD5CE1-5C48-2759-1052-3BE03A8CB7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E7665D-FE19-823C-7940-5756C37B182C}"/>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5" name="Footer Placeholder 4">
            <a:extLst>
              <a:ext uri="{FF2B5EF4-FFF2-40B4-BE49-F238E27FC236}">
                <a16:creationId xmlns:a16="http://schemas.microsoft.com/office/drawing/2014/main" id="{23DFD7DD-7CBD-4BDF-5CDC-7F28F932A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3B64FE-6B67-8D0C-BD45-DF993D774893}"/>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3870374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66A741-60A3-A3A4-6F61-5711A94300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F0F2BB-0805-DE6C-636B-6E441EEFC1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BC0155-7BD1-22C3-32FE-AAC97B47CD0E}"/>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5" name="Footer Placeholder 4">
            <a:extLst>
              <a:ext uri="{FF2B5EF4-FFF2-40B4-BE49-F238E27FC236}">
                <a16:creationId xmlns:a16="http://schemas.microsoft.com/office/drawing/2014/main" id="{627135F0-55E7-4DFB-551B-11C331F310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F3B244-B8A2-D260-CC92-A6D5F67B69E3}"/>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1092101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D7BD4-25C2-A518-3C59-E7BB0DA023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82D142-762B-FC16-E557-E9EF2860CC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42BA84-952C-344E-DEB5-5EC21F1DE124}"/>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5" name="Footer Placeholder 4">
            <a:extLst>
              <a:ext uri="{FF2B5EF4-FFF2-40B4-BE49-F238E27FC236}">
                <a16:creationId xmlns:a16="http://schemas.microsoft.com/office/drawing/2014/main" id="{C11C1067-2EF7-749B-D897-6EA200C0B5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6D0FF3-DAED-9C45-41B0-C061B9671054}"/>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1386968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C7F04-3E88-C937-12D3-4C5B6D289B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7A31DA-8571-15DD-EFD9-1516765209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8981E3-9283-5987-8F1B-176DDBD631E5}"/>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5" name="Footer Placeholder 4">
            <a:extLst>
              <a:ext uri="{FF2B5EF4-FFF2-40B4-BE49-F238E27FC236}">
                <a16:creationId xmlns:a16="http://schemas.microsoft.com/office/drawing/2014/main" id="{66EAFA73-D839-1F53-AC33-E5895F82A5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91B88C-51CA-97A9-067D-D8F82F22BB1C}"/>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2493162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61D20-E406-5C87-4515-742CBAF0F4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CC2493-440D-84EC-5C4B-028B848966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EA3D5E9-39A8-284A-0E8F-30904BAE8E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4986FCB-8936-A131-3293-D9B43222B626}"/>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6" name="Footer Placeholder 5">
            <a:extLst>
              <a:ext uri="{FF2B5EF4-FFF2-40B4-BE49-F238E27FC236}">
                <a16:creationId xmlns:a16="http://schemas.microsoft.com/office/drawing/2014/main" id="{9FD36AE4-17A0-7EAB-63E1-6E51440964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C8AE42-74BA-7080-A5E2-3C169903F3A2}"/>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299713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C8F9B-3AE8-AE36-FD43-79FBEAF476F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21971AE-870F-CA59-310F-082756D974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D0808E6-A544-2768-D4D1-3A4537D74A0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7770F4-5776-060D-E0B1-A7D62C9CD9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5AC8F47-38CB-5BF6-CD2D-3ED9E12E34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E6D5EF3-F39C-B560-5BF8-0646D1DE236F}"/>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8" name="Footer Placeholder 7">
            <a:extLst>
              <a:ext uri="{FF2B5EF4-FFF2-40B4-BE49-F238E27FC236}">
                <a16:creationId xmlns:a16="http://schemas.microsoft.com/office/drawing/2014/main" id="{591E6E1C-37D7-81FA-9D86-FF0250862D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32F3DB4-5BCF-020E-7D09-0F1059443D44}"/>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2233970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E9765-D5C3-9EB3-A2F6-8AF89B9C76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A25AB6E-DADB-B330-B7B8-325AA9C50890}"/>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4" name="Footer Placeholder 3">
            <a:extLst>
              <a:ext uri="{FF2B5EF4-FFF2-40B4-BE49-F238E27FC236}">
                <a16:creationId xmlns:a16="http://schemas.microsoft.com/office/drawing/2014/main" id="{8BBB1992-4227-2BEC-4031-19D14458B2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0B81883-1ABB-7982-B621-32DA76C8769F}"/>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4115244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E95688-14F7-A4CD-E326-18A46AC18E7E}"/>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3" name="Footer Placeholder 2">
            <a:extLst>
              <a:ext uri="{FF2B5EF4-FFF2-40B4-BE49-F238E27FC236}">
                <a16:creationId xmlns:a16="http://schemas.microsoft.com/office/drawing/2014/main" id="{55CCE1FF-5181-933E-5DEF-23388AA933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25854A-01D0-F60D-154C-578177AB553B}"/>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180739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9C5CD-4011-6CD9-E109-A408FA6EE4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0F0883C-F7C5-2E54-7C3D-EA49D607AA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61F6F70-5701-7138-203A-9554B353AD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FD3795-CC58-3886-0C4B-CCC2D8FC457F}"/>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6" name="Footer Placeholder 5">
            <a:extLst>
              <a:ext uri="{FF2B5EF4-FFF2-40B4-BE49-F238E27FC236}">
                <a16:creationId xmlns:a16="http://schemas.microsoft.com/office/drawing/2014/main" id="{D6DE3D6A-AEE9-0CC1-0C15-A8DE80D2FE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6961EF-D8DF-30BD-881A-87AE8C18CBE4}"/>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402796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6D245-938C-8314-99BD-04DA1AF3D0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27F6F03-BBCA-D3AA-AF8B-30B0FDCC47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A352EEA-0714-41A4-4807-B312E33487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52716E-8161-EF4B-FC56-1DE38BEE81D5}"/>
              </a:ext>
            </a:extLst>
          </p:cNvPr>
          <p:cNvSpPr>
            <a:spLocks noGrp="1"/>
          </p:cNvSpPr>
          <p:nvPr>
            <p:ph type="dt" sz="half" idx="10"/>
          </p:nvPr>
        </p:nvSpPr>
        <p:spPr/>
        <p:txBody>
          <a:bodyPr/>
          <a:lstStyle/>
          <a:p>
            <a:fld id="{22B2363F-A41D-4342-8E70-25087ABD42F0}" type="datetimeFigureOut">
              <a:rPr lang="en-US" smtClean="0"/>
              <a:t>7/2/2023</a:t>
            </a:fld>
            <a:endParaRPr lang="en-US"/>
          </a:p>
        </p:txBody>
      </p:sp>
      <p:sp>
        <p:nvSpPr>
          <p:cNvPr id="6" name="Footer Placeholder 5">
            <a:extLst>
              <a:ext uri="{FF2B5EF4-FFF2-40B4-BE49-F238E27FC236}">
                <a16:creationId xmlns:a16="http://schemas.microsoft.com/office/drawing/2014/main" id="{86F69715-E373-1DB8-6AEB-FD8525464B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F0869B-DE45-E23C-5D8C-4716F1437C33}"/>
              </a:ext>
            </a:extLst>
          </p:cNvPr>
          <p:cNvSpPr>
            <a:spLocks noGrp="1"/>
          </p:cNvSpPr>
          <p:nvPr>
            <p:ph type="sldNum" sz="quarter" idx="12"/>
          </p:nvPr>
        </p:nvSpPr>
        <p:spPr/>
        <p:txBody>
          <a:bodyPr/>
          <a:lstStyle/>
          <a:p>
            <a:fld id="{9681FCBD-EFA7-4E25-9ABE-92A63A393A69}" type="slidenum">
              <a:rPr lang="en-US" smtClean="0"/>
              <a:t>‹#›</a:t>
            </a:fld>
            <a:endParaRPr lang="en-US"/>
          </a:p>
        </p:txBody>
      </p:sp>
    </p:spTree>
    <p:extLst>
      <p:ext uri="{BB962C8B-B14F-4D97-AF65-F5344CB8AC3E}">
        <p14:creationId xmlns:p14="http://schemas.microsoft.com/office/powerpoint/2010/main" val="857851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886D8A-DE16-1508-A1E0-FAC4E3A795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FB9FA3-9D4F-0231-82A9-22C77F4ABB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B0AB63-D21E-ADA6-EE1C-9546FFE5A3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B2363F-A41D-4342-8E70-25087ABD42F0}" type="datetimeFigureOut">
              <a:rPr lang="en-US" smtClean="0"/>
              <a:t>7/2/2023</a:t>
            </a:fld>
            <a:endParaRPr lang="en-US"/>
          </a:p>
        </p:txBody>
      </p:sp>
      <p:sp>
        <p:nvSpPr>
          <p:cNvPr id="5" name="Footer Placeholder 4">
            <a:extLst>
              <a:ext uri="{FF2B5EF4-FFF2-40B4-BE49-F238E27FC236}">
                <a16:creationId xmlns:a16="http://schemas.microsoft.com/office/drawing/2014/main" id="{FD209D48-B5A6-4399-956F-628F8914C7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A8817C5-D5C7-AE13-A2DA-0EEAB69E1B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81FCBD-EFA7-4E25-9ABE-92A63A393A69}" type="slidenum">
              <a:rPr lang="en-US" smtClean="0"/>
              <a:t>‹#›</a:t>
            </a:fld>
            <a:endParaRPr lang="en-US"/>
          </a:p>
        </p:txBody>
      </p:sp>
    </p:spTree>
    <p:extLst>
      <p:ext uri="{BB962C8B-B14F-4D97-AF65-F5344CB8AC3E}">
        <p14:creationId xmlns:p14="http://schemas.microsoft.com/office/powerpoint/2010/main" val="14097462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Video 14" title="Wind Hitting Large Leaves">
            <a:hlinkClick r:id="" action="ppaction://media"/>
            <a:extLst>
              <a:ext uri="{FF2B5EF4-FFF2-40B4-BE49-F238E27FC236}">
                <a16:creationId xmlns:a16="http://schemas.microsoft.com/office/drawing/2014/main" id="{5A5C1A65-F648-44F2-CE89-66235E614CE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28" name="TextBox 27">
            <a:extLst>
              <a:ext uri="{FF2B5EF4-FFF2-40B4-BE49-F238E27FC236}">
                <a16:creationId xmlns:a16="http://schemas.microsoft.com/office/drawing/2014/main" id="{B938AB13-2D5E-617A-7610-FAD92A892DDC}"/>
              </a:ext>
            </a:extLst>
          </p:cNvPr>
          <p:cNvSpPr txBox="1"/>
          <p:nvPr/>
        </p:nvSpPr>
        <p:spPr>
          <a:xfrm>
            <a:off x="1320078" y="-1"/>
            <a:ext cx="10871922" cy="6858000"/>
          </a:xfrm>
          <a:custGeom>
            <a:avLst/>
            <a:gdLst/>
            <a:ahLst/>
            <a:cxnLst/>
            <a:rect l="l" t="t" r="r" b="b"/>
            <a:pathLst>
              <a:path w="10871922" h="6858000">
                <a:moveTo>
                  <a:pt x="5902451" y="4946310"/>
                </a:moveTo>
                <a:cubicBezTo>
                  <a:pt x="5914681" y="4946310"/>
                  <a:pt x="5926572" y="4947329"/>
                  <a:pt x="5938122" y="4949367"/>
                </a:cubicBezTo>
                <a:cubicBezTo>
                  <a:pt x="5949673" y="4951406"/>
                  <a:pt x="5960035" y="4954463"/>
                  <a:pt x="5969208" y="4958540"/>
                </a:cubicBezTo>
                <a:cubicBezTo>
                  <a:pt x="5978380" y="4962617"/>
                  <a:pt x="5985684" y="4967373"/>
                  <a:pt x="5991120" y="4972808"/>
                </a:cubicBezTo>
                <a:cubicBezTo>
                  <a:pt x="5996555" y="4978244"/>
                  <a:pt x="5999273" y="4984359"/>
                  <a:pt x="5999273" y="4991154"/>
                </a:cubicBezTo>
                <a:cubicBezTo>
                  <a:pt x="5999273" y="5010178"/>
                  <a:pt x="5987722" y="5019690"/>
                  <a:pt x="5964621" y="5019690"/>
                </a:cubicBezTo>
                <a:cubicBezTo>
                  <a:pt x="5954429" y="5019690"/>
                  <a:pt x="5944238" y="5018501"/>
                  <a:pt x="5934046" y="5016123"/>
                </a:cubicBezTo>
                <a:cubicBezTo>
                  <a:pt x="5923854" y="5013745"/>
                  <a:pt x="5914681" y="5010348"/>
                  <a:pt x="5906528" y="5005932"/>
                </a:cubicBezTo>
                <a:cubicBezTo>
                  <a:pt x="5898375" y="5001515"/>
                  <a:pt x="5891750" y="4996080"/>
                  <a:pt x="5886654" y="4989625"/>
                </a:cubicBezTo>
                <a:cubicBezTo>
                  <a:pt x="5881558" y="4983170"/>
                  <a:pt x="5879010" y="4975866"/>
                  <a:pt x="5879010" y="4967712"/>
                </a:cubicBezTo>
                <a:cubicBezTo>
                  <a:pt x="5879010" y="4962277"/>
                  <a:pt x="5881048" y="4957351"/>
                  <a:pt x="5885126" y="4952934"/>
                </a:cubicBezTo>
                <a:cubicBezTo>
                  <a:pt x="5889202" y="4948518"/>
                  <a:pt x="5894977" y="4946310"/>
                  <a:pt x="5902451" y="4946310"/>
                </a:cubicBezTo>
                <a:close/>
                <a:moveTo>
                  <a:pt x="2945669" y="4729245"/>
                </a:moveTo>
                <a:lnTo>
                  <a:pt x="2986229" y="4812975"/>
                </a:lnTo>
                <a:lnTo>
                  <a:pt x="2999876" y="4831692"/>
                </a:lnTo>
                <a:lnTo>
                  <a:pt x="2981729" y="4829296"/>
                </a:lnTo>
                <a:cubicBezTo>
                  <a:pt x="2956504" y="4821525"/>
                  <a:pt x="2943891" y="4802097"/>
                  <a:pt x="2943891" y="4771012"/>
                </a:cubicBezTo>
                <a:close/>
                <a:moveTo>
                  <a:pt x="4719942" y="4593675"/>
                </a:moveTo>
                <a:cubicBezTo>
                  <a:pt x="4725378" y="4593675"/>
                  <a:pt x="4729114" y="4595884"/>
                  <a:pt x="4731153" y="4600300"/>
                </a:cubicBezTo>
                <a:cubicBezTo>
                  <a:pt x="4733191" y="4604716"/>
                  <a:pt x="4734210" y="4610322"/>
                  <a:pt x="4734210" y="4617116"/>
                </a:cubicBezTo>
                <a:cubicBezTo>
                  <a:pt x="4734210" y="4623911"/>
                  <a:pt x="4731323" y="4631555"/>
                  <a:pt x="4725547" y="4640048"/>
                </a:cubicBezTo>
                <a:cubicBezTo>
                  <a:pt x="4719772" y="4648541"/>
                  <a:pt x="4712638" y="4656694"/>
                  <a:pt x="4704145" y="4664508"/>
                </a:cubicBezTo>
                <a:cubicBezTo>
                  <a:pt x="4695651" y="4672322"/>
                  <a:pt x="4686649" y="4678946"/>
                  <a:pt x="4677136" y="4684382"/>
                </a:cubicBezTo>
                <a:cubicBezTo>
                  <a:pt x="4667624" y="4689817"/>
                  <a:pt x="4659471" y="4692535"/>
                  <a:pt x="4652676" y="4692535"/>
                </a:cubicBezTo>
                <a:cubicBezTo>
                  <a:pt x="4631614" y="4692535"/>
                  <a:pt x="4621082" y="4683023"/>
                  <a:pt x="4621082" y="4663998"/>
                </a:cubicBezTo>
                <a:cubicBezTo>
                  <a:pt x="4621082" y="4657204"/>
                  <a:pt x="4624480" y="4649730"/>
                  <a:pt x="4631274" y="4641577"/>
                </a:cubicBezTo>
                <a:cubicBezTo>
                  <a:pt x="4638068" y="4633423"/>
                  <a:pt x="4646392" y="4625779"/>
                  <a:pt x="4656244" y="4618645"/>
                </a:cubicBezTo>
                <a:cubicBezTo>
                  <a:pt x="4666095" y="4611511"/>
                  <a:pt x="4676797" y="4605566"/>
                  <a:pt x="4688347" y="4600810"/>
                </a:cubicBezTo>
                <a:cubicBezTo>
                  <a:pt x="4699898" y="4596053"/>
                  <a:pt x="4710429" y="4593675"/>
                  <a:pt x="4719942" y="4593675"/>
                </a:cubicBezTo>
                <a:close/>
                <a:moveTo>
                  <a:pt x="5936084" y="4443857"/>
                </a:moveTo>
                <a:cubicBezTo>
                  <a:pt x="5963262" y="4443857"/>
                  <a:pt x="5976851" y="4462541"/>
                  <a:pt x="5976851" y="4499911"/>
                </a:cubicBezTo>
                <a:cubicBezTo>
                  <a:pt x="5976851" y="4516897"/>
                  <a:pt x="5972435" y="4531336"/>
                  <a:pt x="5963602" y="4543226"/>
                </a:cubicBezTo>
                <a:cubicBezTo>
                  <a:pt x="5954769" y="4555117"/>
                  <a:pt x="5943558" y="4561062"/>
                  <a:pt x="5929969" y="4561062"/>
                </a:cubicBezTo>
                <a:cubicBezTo>
                  <a:pt x="5916380" y="4561062"/>
                  <a:pt x="5906018" y="4555966"/>
                  <a:pt x="5898884" y="4545774"/>
                </a:cubicBezTo>
                <a:cubicBezTo>
                  <a:pt x="5891750" y="4535582"/>
                  <a:pt x="5888183" y="4521654"/>
                  <a:pt x="5888183" y="4503988"/>
                </a:cubicBezTo>
                <a:cubicBezTo>
                  <a:pt x="5888183" y="4487681"/>
                  <a:pt x="5892939" y="4473583"/>
                  <a:pt x="5902451" y="4461692"/>
                </a:cubicBezTo>
                <a:cubicBezTo>
                  <a:pt x="5911964" y="4449802"/>
                  <a:pt x="5923175" y="4443857"/>
                  <a:pt x="5936084" y="4443857"/>
                </a:cubicBezTo>
                <a:close/>
                <a:moveTo>
                  <a:pt x="6540236" y="4419396"/>
                </a:moveTo>
                <a:cubicBezTo>
                  <a:pt x="6551787" y="4419396"/>
                  <a:pt x="6560959" y="4422114"/>
                  <a:pt x="6567754" y="4427550"/>
                </a:cubicBezTo>
                <a:cubicBezTo>
                  <a:pt x="6574548" y="4432985"/>
                  <a:pt x="6577945" y="4439440"/>
                  <a:pt x="6577945" y="4446914"/>
                </a:cubicBezTo>
                <a:cubicBezTo>
                  <a:pt x="6577945" y="4450991"/>
                  <a:pt x="6573869" y="4455747"/>
                  <a:pt x="6565715" y="4461183"/>
                </a:cubicBezTo>
                <a:cubicBezTo>
                  <a:pt x="6557562" y="4466618"/>
                  <a:pt x="6547540" y="4471544"/>
                  <a:pt x="6535650" y="4475961"/>
                </a:cubicBezTo>
                <a:cubicBezTo>
                  <a:pt x="6523759" y="4480377"/>
                  <a:pt x="6511190" y="4484284"/>
                  <a:pt x="6497940" y="4487681"/>
                </a:cubicBezTo>
                <a:cubicBezTo>
                  <a:pt x="6484691" y="4491078"/>
                  <a:pt x="6473311" y="4492777"/>
                  <a:pt x="6463798" y="4492777"/>
                </a:cubicBezTo>
                <a:cubicBezTo>
                  <a:pt x="6458362" y="4492777"/>
                  <a:pt x="6454286" y="4491078"/>
                  <a:pt x="6451568" y="4487681"/>
                </a:cubicBezTo>
                <a:cubicBezTo>
                  <a:pt x="6448850" y="4484284"/>
                  <a:pt x="6447491" y="4480887"/>
                  <a:pt x="6447491" y="4477489"/>
                </a:cubicBezTo>
                <a:cubicBezTo>
                  <a:pt x="6447491" y="4470695"/>
                  <a:pt x="6450039" y="4463730"/>
                  <a:pt x="6455135" y="4456596"/>
                </a:cubicBezTo>
                <a:cubicBezTo>
                  <a:pt x="6460231" y="4449462"/>
                  <a:pt x="6467195" y="4443177"/>
                  <a:pt x="6476028" y="4437742"/>
                </a:cubicBezTo>
                <a:cubicBezTo>
                  <a:pt x="6484860" y="4432306"/>
                  <a:pt x="6494882" y="4427890"/>
                  <a:pt x="6506093" y="4424492"/>
                </a:cubicBezTo>
                <a:cubicBezTo>
                  <a:pt x="6517304" y="4421095"/>
                  <a:pt x="6528685" y="4419396"/>
                  <a:pt x="6540236" y="4419396"/>
                </a:cubicBezTo>
                <a:close/>
                <a:moveTo>
                  <a:pt x="3530336" y="4419396"/>
                </a:moveTo>
                <a:cubicBezTo>
                  <a:pt x="3541887" y="4419396"/>
                  <a:pt x="3551059" y="4422114"/>
                  <a:pt x="3557853" y="4427550"/>
                </a:cubicBezTo>
                <a:cubicBezTo>
                  <a:pt x="3564648" y="4432985"/>
                  <a:pt x="3568045" y="4439440"/>
                  <a:pt x="3568045" y="4446914"/>
                </a:cubicBezTo>
                <a:cubicBezTo>
                  <a:pt x="3568045" y="4450991"/>
                  <a:pt x="3563969" y="4455747"/>
                  <a:pt x="3555816" y="4461183"/>
                </a:cubicBezTo>
                <a:cubicBezTo>
                  <a:pt x="3547662" y="4466618"/>
                  <a:pt x="3537640" y="4471544"/>
                  <a:pt x="3525750" y="4475961"/>
                </a:cubicBezTo>
                <a:cubicBezTo>
                  <a:pt x="3513860" y="4480377"/>
                  <a:pt x="3501290" y="4484284"/>
                  <a:pt x="3488040" y="4487681"/>
                </a:cubicBezTo>
                <a:cubicBezTo>
                  <a:pt x="3474791" y="4491078"/>
                  <a:pt x="3463410" y="4492777"/>
                  <a:pt x="3453898" y="4492777"/>
                </a:cubicBezTo>
                <a:cubicBezTo>
                  <a:pt x="3448462" y="4492777"/>
                  <a:pt x="3444386" y="4491078"/>
                  <a:pt x="3441668" y="4487681"/>
                </a:cubicBezTo>
                <a:cubicBezTo>
                  <a:pt x="3438950" y="4484284"/>
                  <a:pt x="3437591" y="4480887"/>
                  <a:pt x="3437591" y="4477489"/>
                </a:cubicBezTo>
                <a:cubicBezTo>
                  <a:pt x="3437591" y="4470695"/>
                  <a:pt x="3440139" y="4463730"/>
                  <a:pt x="3445235" y="4456596"/>
                </a:cubicBezTo>
                <a:cubicBezTo>
                  <a:pt x="3450331" y="4449462"/>
                  <a:pt x="3457295" y="4443177"/>
                  <a:pt x="3466128" y="4437742"/>
                </a:cubicBezTo>
                <a:cubicBezTo>
                  <a:pt x="3474961" y="4432306"/>
                  <a:pt x="3484983" y="4427890"/>
                  <a:pt x="3496194" y="4424492"/>
                </a:cubicBezTo>
                <a:cubicBezTo>
                  <a:pt x="3507405" y="4421095"/>
                  <a:pt x="3518785" y="4419396"/>
                  <a:pt x="3530336" y="4419396"/>
                </a:cubicBezTo>
                <a:close/>
                <a:moveTo>
                  <a:pt x="939536" y="4419396"/>
                </a:moveTo>
                <a:cubicBezTo>
                  <a:pt x="927986" y="4419396"/>
                  <a:pt x="916605" y="4421095"/>
                  <a:pt x="905394" y="4424492"/>
                </a:cubicBezTo>
                <a:cubicBezTo>
                  <a:pt x="894183" y="4427890"/>
                  <a:pt x="884161" y="4432306"/>
                  <a:pt x="875328" y="4437742"/>
                </a:cubicBezTo>
                <a:cubicBezTo>
                  <a:pt x="866495" y="4443177"/>
                  <a:pt x="859531" y="4449462"/>
                  <a:pt x="854435" y="4456596"/>
                </a:cubicBezTo>
                <a:cubicBezTo>
                  <a:pt x="849339" y="4463730"/>
                  <a:pt x="846791" y="4470695"/>
                  <a:pt x="846791" y="4477489"/>
                </a:cubicBezTo>
                <a:cubicBezTo>
                  <a:pt x="846791" y="4480887"/>
                  <a:pt x="848150" y="4484284"/>
                  <a:pt x="850868" y="4487681"/>
                </a:cubicBezTo>
                <a:cubicBezTo>
                  <a:pt x="853586" y="4491078"/>
                  <a:pt x="857663" y="4492777"/>
                  <a:pt x="863098" y="4492777"/>
                </a:cubicBezTo>
                <a:cubicBezTo>
                  <a:pt x="872610" y="4492777"/>
                  <a:pt x="883991" y="4491078"/>
                  <a:pt x="897241" y="4487681"/>
                </a:cubicBezTo>
                <a:cubicBezTo>
                  <a:pt x="910490" y="4484284"/>
                  <a:pt x="923060" y="4480377"/>
                  <a:pt x="934950" y="4475961"/>
                </a:cubicBezTo>
                <a:cubicBezTo>
                  <a:pt x="946840" y="4471544"/>
                  <a:pt x="956862" y="4466618"/>
                  <a:pt x="965016" y="4461183"/>
                </a:cubicBezTo>
                <a:cubicBezTo>
                  <a:pt x="973169" y="4455747"/>
                  <a:pt x="977246" y="4450991"/>
                  <a:pt x="977246" y="4446914"/>
                </a:cubicBezTo>
                <a:cubicBezTo>
                  <a:pt x="977246" y="4439440"/>
                  <a:pt x="973848" y="4432985"/>
                  <a:pt x="967054" y="4427550"/>
                </a:cubicBezTo>
                <a:cubicBezTo>
                  <a:pt x="960259" y="4422114"/>
                  <a:pt x="951087" y="4419396"/>
                  <a:pt x="939536" y="4419396"/>
                </a:cubicBezTo>
                <a:close/>
                <a:moveTo>
                  <a:pt x="4084824" y="4300153"/>
                </a:moveTo>
                <a:cubicBezTo>
                  <a:pt x="4116079" y="4300153"/>
                  <a:pt x="4131706" y="4317139"/>
                  <a:pt x="4131706" y="4351112"/>
                </a:cubicBezTo>
                <a:cubicBezTo>
                  <a:pt x="4131706" y="4362662"/>
                  <a:pt x="4129498" y="4372854"/>
                  <a:pt x="4125082" y="4381687"/>
                </a:cubicBezTo>
                <a:cubicBezTo>
                  <a:pt x="4120665" y="4390520"/>
                  <a:pt x="4115060" y="4397994"/>
                  <a:pt x="4108265" y="4404109"/>
                </a:cubicBezTo>
                <a:cubicBezTo>
                  <a:pt x="4101471" y="4410224"/>
                  <a:pt x="4094507" y="4414810"/>
                  <a:pt x="4087372" y="4417868"/>
                </a:cubicBezTo>
                <a:cubicBezTo>
                  <a:pt x="4080238" y="4420925"/>
                  <a:pt x="4073613" y="4422454"/>
                  <a:pt x="4067498" y="4422454"/>
                </a:cubicBezTo>
                <a:cubicBezTo>
                  <a:pt x="4057307" y="4422454"/>
                  <a:pt x="4049323" y="4420246"/>
                  <a:pt x="4043548" y="4415829"/>
                </a:cubicBezTo>
                <a:cubicBezTo>
                  <a:pt x="4037772" y="4411413"/>
                  <a:pt x="4034885" y="4399353"/>
                  <a:pt x="4034885" y="4379649"/>
                </a:cubicBezTo>
                <a:cubicBezTo>
                  <a:pt x="4034885" y="4355868"/>
                  <a:pt x="4038961" y="4336673"/>
                  <a:pt x="4047115" y="4322065"/>
                </a:cubicBezTo>
                <a:cubicBezTo>
                  <a:pt x="4055268" y="4307457"/>
                  <a:pt x="4067838" y="4300153"/>
                  <a:pt x="4084824" y="4300153"/>
                </a:cubicBezTo>
                <a:close/>
                <a:moveTo>
                  <a:pt x="284350" y="4300153"/>
                </a:moveTo>
                <a:cubicBezTo>
                  <a:pt x="267363" y="4300153"/>
                  <a:pt x="254793" y="4307457"/>
                  <a:pt x="246640" y="4322065"/>
                </a:cubicBezTo>
                <a:cubicBezTo>
                  <a:pt x="238487" y="4336673"/>
                  <a:pt x="234410" y="4355868"/>
                  <a:pt x="234410" y="4379649"/>
                </a:cubicBezTo>
                <a:cubicBezTo>
                  <a:pt x="234410" y="4399353"/>
                  <a:pt x="237298" y="4411413"/>
                  <a:pt x="243073" y="4415829"/>
                </a:cubicBezTo>
                <a:cubicBezTo>
                  <a:pt x="248848" y="4420246"/>
                  <a:pt x="256832" y="4422454"/>
                  <a:pt x="267024" y="4422454"/>
                </a:cubicBezTo>
                <a:cubicBezTo>
                  <a:pt x="273139" y="4422454"/>
                  <a:pt x="279763" y="4420925"/>
                  <a:pt x="286898" y="4417868"/>
                </a:cubicBezTo>
                <a:cubicBezTo>
                  <a:pt x="294032" y="4414810"/>
                  <a:pt x="300996" y="4410224"/>
                  <a:pt x="307791" y="4404109"/>
                </a:cubicBezTo>
                <a:cubicBezTo>
                  <a:pt x="314585" y="4397994"/>
                  <a:pt x="320191" y="4390520"/>
                  <a:pt x="324607" y="4381687"/>
                </a:cubicBezTo>
                <a:cubicBezTo>
                  <a:pt x="329023" y="4372854"/>
                  <a:pt x="331232" y="4362662"/>
                  <a:pt x="331232" y="4351112"/>
                </a:cubicBezTo>
                <a:cubicBezTo>
                  <a:pt x="331232" y="4317139"/>
                  <a:pt x="315604" y="4300153"/>
                  <a:pt x="284350" y="4300153"/>
                </a:cubicBezTo>
                <a:close/>
                <a:moveTo>
                  <a:pt x="2102529" y="4295057"/>
                </a:moveTo>
                <a:cubicBezTo>
                  <a:pt x="2123592" y="4295057"/>
                  <a:pt x="2145844" y="4298115"/>
                  <a:pt x="2169285" y="4304230"/>
                </a:cubicBezTo>
                <a:cubicBezTo>
                  <a:pt x="2192726" y="4310345"/>
                  <a:pt x="2214468" y="4318838"/>
                  <a:pt x="2234513" y="4329709"/>
                </a:cubicBezTo>
                <a:cubicBezTo>
                  <a:pt x="2254556" y="4340580"/>
                  <a:pt x="2271033" y="4353490"/>
                  <a:pt x="2283943" y="4368438"/>
                </a:cubicBezTo>
                <a:cubicBezTo>
                  <a:pt x="2296852" y="4383386"/>
                  <a:pt x="2303307" y="4399692"/>
                  <a:pt x="2303307" y="4417358"/>
                </a:cubicBezTo>
                <a:cubicBezTo>
                  <a:pt x="2303307" y="4459484"/>
                  <a:pt x="2297701" y="4505347"/>
                  <a:pt x="2286491" y="4554947"/>
                </a:cubicBezTo>
                <a:cubicBezTo>
                  <a:pt x="2275280" y="4604547"/>
                  <a:pt x="2259992" y="4654316"/>
                  <a:pt x="2240627" y="4704256"/>
                </a:cubicBezTo>
                <a:cubicBezTo>
                  <a:pt x="2221263" y="4754195"/>
                  <a:pt x="2198501" y="4802436"/>
                  <a:pt x="2172343" y="4848979"/>
                </a:cubicBezTo>
                <a:cubicBezTo>
                  <a:pt x="2146184" y="4895521"/>
                  <a:pt x="2117647" y="4936628"/>
                  <a:pt x="2086732" y="4972299"/>
                </a:cubicBezTo>
                <a:cubicBezTo>
                  <a:pt x="2055817" y="5007970"/>
                  <a:pt x="2023543" y="5036677"/>
                  <a:pt x="1989910" y="5058419"/>
                </a:cubicBezTo>
                <a:cubicBezTo>
                  <a:pt x="1956278" y="5080161"/>
                  <a:pt x="1922475" y="5091033"/>
                  <a:pt x="1888503" y="5091033"/>
                </a:cubicBezTo>
                <a:cubicBezTo>
                  <a:pt x="1870157" y="5091033"/>
                  <a:pt x="1851642" y="5085427"/>
                  <a:pt x="1832957" y="5074216"/>
                </a:cubicBezTo>
                <a:cubicBezTo>
                  <a:pt x="1814273" y="5063005"/>
                  <a:pt x="1797456" y="5048907"/>
                  <a:pt x="1782508" y="5031921"/>
                </a:cubicBezTo>
                <a:cubicBezTo>
                  <a:pt x="1767560" y="5014934"/>
                  <a:pt x="1755330" y="4996929"/>
                  <a:pt x="1745818" y="4977904"/>
                </a:cubicBezTo>
                <a:cubicBezTo>
                  <a:pt x="1736306" y="4958880"/>
                  <a:pt x="1731550" y="4941214"/>
                  <a:pt x="1731550" y="4924907"/>
                </a:cubicBezTo>
                <a:cubicBezTo>
                  <a:pt x="1731550" y="4913357"/>
                  <a:pt x="1734267" y="4904354"/>
                  <a:pt x="1739703" y="4897899"/>
                </a:cubicBezTo>
                <a:cubicBezTo>
                  <a:pt x="1745139" y="4891444"/>
                  <a:pt x="1753292" y="4888217"/>
                  <a:pt x="1764163" y="4888217"/>
                </a:cubicBezTo>
                <a:cubicBezTo>
                  <a:pt x="1775714" y="4888217"/>
                  <a:pt x="1789133" y="4890935"/>
                  <a:pt x="1804421" y="4896370"/>
                </a:cubicBezTo>
                <a:cubicBezTo>
                  <a:pt x="1819708" y="4901806"/>
                  <a:pt x="1836524" y="4904524"/>
                  <a:pt x="1854870" y="4904524"/>
                </a:cubicBezTo>
                <a:cubicBezTo>
                  <a:pt x="1866420" y="4904524"/>
                  <a:pt x="1877971" y="4902485"/>
                  <a:pt x="1889522" y="4898409"/>
                </a:cubicBezTo>
                <a:cubicBezTo>
                  <a:pt x="1901072" y="4894332"/>
                  <a:pt x="1911434" y="4889066"/>
                  <a:pt x="1920606" y="4882611"/>
                </a:cubicBezTo>
                <a:cubicBezTo>
                  <a:pt x="1929779" y="4876157"/>
                  <a:pt x="1937083" y="4869022"/>
                  <a:pt x="1942519" y="4861209"/>
                </a:cubicBezTo>
                <a:cubicBezTo>
                  <a:pt x="1947954" y="4853395"/>
                  <a:pt x="1950672" y="4845412"/>
                  <a:pt x="1950672" y="4837258"/>
                </a:cubicBezTo>
                <a:cubicBezTo>
                  <a:pt x="1950672" y="4834540"/>
                  <a:pt x="1945916" y="4827576"/>
                  <a:pt x="1936404" y="4816365"/>
                </a:cubicBezTo>
                <a:cubicBezTo>
                  <a:pt x="1926892" y="4805154"/>
                  <a:pt x="1915171" y="4790716"/>
                  <a:pt x="1901242" y="4773050"/>
                </a:cubicBezTo>
                <a:cubicBezTo>
                  <a:pt x="1887313" y="4755384"/>
                  <a:pt x="1872026" y="4734661"/>
                  <a:pt x="1855379" y="4710880"/>
                </a:cubicBezTo>
                <a:cubicBezTo>
                  <a:pt x="1838733" y="4687100"/>
                  <a:pt x="1823445" y="4661111"/>
                  <a:pt x="1809517" y="4632914"/>
                </a:cubicBezTo>
                <a:cubicBezTo>
                  <a:pt x="1795588" y="4604716"/>
                  <a:pt x="1783867" y="4574821"/>
                  <a:pt x="1774355" y="4543226"/>
                </a:cubicBezTo>
                <a:cubicBezTo>
                  <a:pt x="1764843" y="4511632"/>
                  <a:pt x="1760086" y="4479188"/>
                  <a:pt x="1760086" y="4445895"/>
                </a:cubicBezTo>
                <a:cubicBezTo>
                  <a:pt x="1760086" y="4426870"/>
                  <a:pt x="1767051" y="4409035"/>
                  <a:pt x="1780980" y="4392388"/>
                </a:cubicBezTo>
                <a:cubicBezTo>
                  <a:pt x="1794908" y="4375742"/>
                  <a:pt x="1811894" y="4361303"/>
                  <a:pt x="1831938" y="4349073"/>
                </a:cubicBezTo>
                <a:cubicBezTo>
                  <a:pt x="1851982" y="4336843"/>
                  <a:pt x="1872705" y="4327161"/>
                  <a:pt x="1894108" y="4320027"/>
                </a:cubicBezTo>
                <a:cubicBezTo>
                  <a:pt x="1915511" y="4312893"/>
                  <a:pt x="1934026" y="4309325"/>
                  <a:pt x="1949653" y="4309325"/>
                </a:cubicBezTo>
                <a:cubicBezTo>
                  <a:pt x="1965280" y="4309325"/>
                  <a:pt x="1977341" y="4312893"/>
                  <a:pt x="1985834" y="4320027"/>
                </a:cubicBezTo>
                <a:cubicBezTo>
                  <a:pt x="1994327" y="4327161"/>
                  <a:pt x="1998573" y="4337523"/>
                  <a:pt x="1998573" y="4351112"/>
                </a:cubicBezTo>
                <a:cubicBezTo>
                  <a:pt x="1998573" y="4359944"/>
                  <a:pt x="1998064" y="4368777"/>
                  <a:pt x="1997045" y="4377610"/>
                </a:cubicBezTo>
                <a:cubicBezTo>
                  <a:pt x="1996025" y="4386443"/>
                  <a:pt x="1995006" y="4396465"/>
                  <a:pt x="1993987" y="4407676"/>
                </a:cubicBezTo>
                <a:cubicBezTo>
                  <a:pt x="1992968" y="4418887"/>
                  <a:pt x="1992119" y="4431796"/>
                  <a:pt x="1991439" y="4446404"/>
                </a:cubicBezTo>
                <a:cubicBezTo>
                  <a:pt x="1990760" y="4461013"/>
                  <a:pt x="1990420" y="4478509"/>
                  <a:pt x="1990420" y="4498892"/>
                </a:cubicBezTo>
                <a:cubicBezTo>
                  <a:pt x="1990420" y="4544415"/>
                  <a:pt x="1994497" y="4578048"/>
                  <a:pt x="2002650" y="4599790"/>
                </a:cubicBezTo>
                <a:cubicBezTo>
                  <a:pt x="2010803" y="4621533"/>
                  <a:pt x="2019636" y="4632404"/>
                  <a:pt x="2029149" y="4632404"/>
                </a:cubicBezTo>
                <a:cubicBezTo>
                  <a:pt x="2040699" y="4632404"/>
                  <a:pt x="2051401" y="4618135"/>
                  <a:pt x="2061253" y="4589599"/>
                </a:cubicBezTo>
                <a:cubicBezTo>
                  <a:pt x="2071105" y="4561062"/>
                  <a:pt x="2076031" y="4515199"/>
                  <a:pt x="2076031" y="4452010"/>
                </a:cubicBezTo>
                <a:cubicBezTo>
                  <a:pt x="2076031" y="4428909"/>
                  <a:pt x="2075521" y="4410564"/>
                  <a:pt x="2074502" y="4396975"/>
                </a:cubicBezTo>
                <a:cubicBezTo>
                  <a:pt x="2073483" y="4383386"/>
                  <a:pt x="2072294" y="4372514"/>
                  <a:pt x="2070935" y="4364361"/>
                </a:cubicBezTo>
                <a:cubicBezTo>
                  <a:pt x="2069576" y="4356208"/>
                  <a:pt x="2068387" y="4349753"/>
                  <a:pt x="2067368" y="4344997"/>
                </a:cubicBezTo>
                <a:cubicBezTo>
                  <a:pt x="2066349" y="4340240"/>
                  <a:pt x="2065839" y="4334805"/>
                  <a:pt x="2065839" y="4328690"/>
                </a:cubicBezTo>
                <a:cubicBezTo>
                  <a:pt x="2065839" y="4319177"/>
                  <a:pt x="2069067" y="4311194"/>
                  <a:pt x="2075521" y="4304739"/>
                </a:cubicBezTo>
                <a:cubicBezTo>
                  <a:pt x="2081976" y="4298284"/>
                  <a:pt x="2090979" y="4295057"/>
                  <a:pt x="2102529" y="4295057"/>
                </a:cubicBezTo>
                <a:close/>
                <a:moveTo>
                  <a:pt x="5438203" y="4289961"/>
                </a:moveTo>
                <a:cubicBezTo>
                  <a:pt x="5417140" y="4289961"/>
                  <a:pt x="5397266" y="4293019"/>
                  <a:pt x="5378581" y="4299134"/>
                </a:cubicBezTo>
                <a:cubicBezTo>
                  <a:pt x="5359897" y="4305249"/>
                  <a:pt x="5342740" y="4312553"/>
                  <a:pt x="5327112" y="4321046"/>
                </a:cubicBezTo>
                <a:cubicBezTo>
                  <a:pt x="5311486" y="4329539"/>
                  <a:pt x="5298066" y="4338882"/>
                  <a:pt x="5286855" y="4349073"/>
                </a:cubicBezTo>
                <a:cubicBezTo>
                  <a:pt x="5275644" y="4359265"/>
                  <a:pt x="5266981" y="4368438"/>
                  <a:pt x="5260867" y="4376591"/>
                </a:cubicBezTo>
                <a:cubicBezTo>
                  <a:pt x="5258149" y="4369117"/>
                  <a:pt x="5255091" y="4361134"/>
                  <a:pt x="5251694" y="4352640"/>
                </a:cubicBezTo>
                <a:cubicBezTo>
                  <a:pt x="5248297" y="4344147"/>
                  <a:pt x="5243711" y="4336334"/>
                  <a:pt x="5237935" y="4329199"/>
                </a:cubicBezTo>
                <a:cubicBezTo>
                  <a:pt x="5232160" y="4322065"/>
                  <a:pt x="5224856" y="4316120"/>
                  <a:pt x="5216023" y="4311364"/>
                </a:cubicBezTo>
                <a:cubicBezTo>
                  <a:pt x="5207190" y="4306608"/>
                  <a:pt x="5196319" y="4304230"/>
                  <a:pt x="5183409" y="4304230"/>
                </a:cubicBezTo>
                <a:cubicBezTo>
                  <a:pt x="5164385" y="4304230"/>
                  <a:pt x="5144511" y="4307117"/>
                  <a:pt x="5123787" y="4312893"/>
                </a:cubicBezTo>
                <a:cubicBezTo>
                  <a:pt x="5103065" y="4318668"/>
                  <a:pt x="5084040" y="4325972"/>
                  <a:pt x="5066713" y="4334805"/>
                </a:cubicBezTo>
                <a:cubicBezTo>
                  <a:pt x="5049388" y="4343638"/>
                  <a:pt x="5034950" y="4353490"/>
                  <a:pt x="5023398" y="4364361"/>
                </a:cubicBezTo>
                <a:cubicBezTo>
                  <a:pt x="5011848" y="4375232"/>
                  <a:pt x="5006073" y="4385764"/>
                  <a:pt x="5006073" y="4395955"/>
                </a:cubicBezTo>
                <a:cubicBezTo>
                  <a:pt x="5006073" y="4408185"/>
                  <a:pt x="5007941" y="4421605"/>
                  <a:pt x="5011678" y="4436213"/>
                </a:cubicBezTo>
                <a:cubicBezTo>
                  <a:pt x="5015415" y="4450821"/>
                  <a:pt x="5019322" y="4466278"/>
                  <a:pt x="5023398" y="4482585"/>
                </a:cubicBezTo>
                <a:cubicBezTo>
                  <a:pt x="5027475" y="4498892"/>
                  <a:pt x="5031382" y="4516048"/>
                  <a:pt x="5035119" y="4534054"/>
                </a:cubicBezTo>
                <a:cubicBezTo>
                  <a:pt x="5038856" y="4552059"/>
                  <a:pt x="5040725" y="4570574"/>
                  <a:pt x="5040725" y="4589599"/>
                </a:cubicBezTo>
                <a:cubicBezTo>
                  <a:pt x="5040725" y="4612700"/>
                  <a:pt x="5039875" y="4632064"/>
                  <a:pt x="5038177" y="4647692"/>
                </a:cubicBezTo>
                <a:cubicBezTo>
                  <a:pt x="5036478" y="4663319"/>
                  <a:pt x="5034780" y="4676568"/>
                  <a:pt x="5033080" y="4687439"/>
                </a:cubicBezTo>
                <a:cubicBezTo>
                  <a:pt x="5031382" y="4698311"/>
                  <a:pt x="5029684" y="4707823"/>
                  <a:pt x="5027985" y="4715976"/>
                </a:cubicBezTo>
                <a:cubicBezTo>
                  <a:pt x="5026286" y="4724130"/>
                  <a:pt x="5025437" y="4732283"/>
                  <a:pt x="5025437" y="4740436"/>
                </a:cubicBezTo>
                <a:cubicBezTo>
                  <a:pt x="5025437" y="4750628"/>
                  <a:pt x="5030703" y="4760480"/>
                  <a:pt x="5041234" y="4769993"/>
                </a:cubicBezTo>
                <a:cubicBezTo>
                  <a:pt x="5051766" y="4779505"/>
                  <a:pt x="5065015" y="4787658"/>
                  <a:pt x="5080982" y="4794453"/>
                </a:cubicBezTo>
                <a:cubicBezTo>
                  <a:pt x="5096949" y="4801247"/>
                  <a:pt x="5114275" y="4806683"/>
                  <a:pt x="5132960" y="4810760"/>
                </a:cubicBezTo>
                <a:cubicBezTo>
                  <a:pt x="5151645" y="4814836"/>
                  <a:pt x="5169480" y="4816875"/>
                  <a:pt x="5186466" y="4816875"/>
                </a:cubicBezTo>
                <a:cubicBezTo>
                  <a:pt x="5205491" y="4816875"/>
                  <a:pt x="5220609" y="4811609"/>
                  <a:pt x="5231820" y="4801077"/>
                </a:cubicBezTo>
                <a:cubicBezTo>
                  <a:pt x="5243031" y="4790546"/>
                  <a:pt x="5251524" y="4774919"/>
                  <a:pt x="5257299" y="4754195"/>
                </a:cubicBezTo>
                <a:cubicBezTo>
                  <a:pt x="5263075" y="4733472"/>
                  <a:pt x="5266642" y="4707653"/>
                  <a:pt x="5268000" y="4676738"/>
                </a:cubicBezTo>
                <a:cubicBezTo>
                  <a:pt x="5269360" y="4645823"/>
                  <a:pt x="5270039" y="4610322"/>
                  <a:pt x="5270039" y="4570234"/>
                </a:cubicBezTo>
                <a:cubicBezTo>
                  <a:pt x="5270039" y="4554607"/>
                  <a:pt x="5272247" y="4540508"/>
                  <a:pt x="5276663" y="4527939"/>
                </a:cubicBezTo>
                <a:cubicBezTo>
                  <a:pt x="5281080" y="4515369"/>
                  <a:pt x="5286855" y="4504497"/>
                  <a:pt x="5293990" y="4495325"/>
                </a:cubicBezTo>
                <a:cubicBezTo>
                  <a:pt x="5301124" y="4486152"/>
                  <a:pt x="5308937" y="4479018"/>
                  <a:pt x="5317431" y="4473922"/>
                </a:cubicBezTo>
                <a:cubicBezTo>
                  <a:pt x="5325924" y="4468826"/>
                  <a:pt x="5333907" y="4466278"/>
                  <a:pt x="5341381" y="4466278"/>
                </a:cubicBezTo>
                <a:cubicBezTo>
                  <a:pt x="5350894" y="4466278"/>
                  <a:pt x="5358368" y="4470185"/>
                  <a:pt x="5363803" y="4477999"/>
                </a:cubicBezTo>
                <a:cubicBezTo>
                  <a:pt x="5369239" y="4485813"/>
                  <a:pt x="5371956" y="4499911"/>
                  <a:pt x="5371956" y="4520295"/>
                </a:cubicBezTo>
                <a:cubicBezTo>
                  <a:pt x="5371956" y="4537960"/>
                  <a:pt x="5370088" y="4556645"/>
                  <a:pt x="5366351" y="4576349"/>
                </a:cubicBezTo>
                <a:cubicBezTo>
                  <a:pt x="5362614" y="4596053"/>
                  <a:pt x="5358537" y="4616097"/>
                  <a:pt x="5354121" y="4636481"/>
                </a:cubicBezTo>
                <a:cubicBezTo>
                  <a:pt x="5349705" y="4656864"/>
                  <a:pt x="5345628" y="4676738"/>
                  <a:pt x="5341891" y="4696102"/>
                </a:cubicBezTo>
                <a:cubicBezTo>
                  <a:pt x="5338154" y="4715467"/>
                  <a:pt x="5336285" y="4733302"/>
                  <a:pt x="5336285" y="4749609"/>
                </a:cubicBezTo>
                <a:cubicBezTo>
                  <a:pt x="5336285" y="4769313"/>
                  <a:pt x="5341721" y="4784940"/>
                  <a:pt x="5352592" y="4796491"/>
                </a:cubicBezTo>
                <a:cubicBezTo>
                  <a:pt x="5363464" y="4808042"/>
                  <a:pt x="5381469" y="4813817"/>
                  <a:pt x="5406608" y="4813817"/>
                </a:cubicBezTo>
                <a:cubicBezTo>
                  <a:pt x="5427671" y="4813817"/>
                  <a:pt x="5449074" y="4811609"/>
                  <a:pt x="5470817" y="4807192"/>
                </a:cubicBezTo>
                <a:cubicBezTo>
                  <a:pt x="5492559" y="4802776"/>
                  <a:pt x="5512263" y="4796661"/>
                  <a:pt x="5529929" y="4788847"/>
                </a:cubicBezTo>
                <a:cubicBezTo>
                  <a:pt x="5547594" y="4781034"/>
                  <a:pt x="5562032" y="4772201"/>
                  <a:pt x="5573243" y="4762349"/>
                </a:cubicBezTo>
                <a:cubicBezTo>
                  <a:pt x="5584454" y="4752497"/>
                  <a:pt x="5590060" y="4742135"/>
                  <a:pt x="5590060" y="4731264"/>
                </a:cubicBezTo>
                <a:cubicBezTo>
                  <a:pt x="5590060" y="4723790"/>
                  <a:pt x="5589041" y="4716995"/>
                  <a:pt x="5587002" y="4710880"/>
                </a:cubicBezTo>
                <a:cubicBezTo>
                  <a:pt x="5584964" y="4704765"/>
                  <a:pt x="5582756" y="4697291"/>
                  <a:pt x="5580378" y="4688459"/>
                </a:cubicBezTo>
                <a:cubicBezTo>
                  <a:pt x="5578000" y="4679626"/>
                  <a:pt x="5575791" y="4668075"/>
                  <a:pt x="5573753" y="4653807"/>
                </a:cubicBezTo>
                <a:cubicBezTo>
                  <a:pt x="5571714" y="4639538"/>
                  <a:pt x="5570695" y="4620514"/>
                  <a:pt x="5570695" y="4596733"/>
                </a:cubicBezTo>
                <a:cubicBezTo>
                  <a:pt x="5570695" y="4582464"/>
                  <a:pt x="5572055" y="4569215"/>
                  <a:pt x="5574772" y="4556985"/>
                </a:cubicBezTo>
                <a:cubicBezTo>
                  <a:pt x="5577490" y="4544755"/>
                  <a:pt x="5580717" y="4532015"/>
                  <a:pt x="5584454" y="4518766"/>
                </a:cubicBezTo>
                <a:cubicBezTo>
                  <a:pt x="5588192" y="4505517"/>
                  <a:pt x="5591419" y="4491078"/>
                  <a:pt x="5594136" y="4475451"/>
                </a:cubicBezTo>
                <a:cubicBezTo>
                  <a:pt x="5596855" y="4459824"/>
                  <a:pt x="5598213" y="4441818"/>
                  <a:pt x="5598213" y="4421435"/>
                </a:cubicBezTo>
                <a:cubicBezTo>
                  <a:pt x="5598213" y="4380668"/>
                  <a:pt x="5583435" y="4348564"/>
                  <a:pt x="5553879" y="4325123"/>
                </a:cubicBezTo>
                <a:cubicBezTo>
                  <a:pt x="5524323" y="4301682"/>
                  <a:pt x="5485764" y="4289961"/>
                  <a:pt x="5438203" y="4289961"/>
                </a:cubicBezTo>
                <a:close/>
                <a:moveTo>
                  <a:pt x="2639730" y="4289961"/>
                </a:moveTo>
                <a:cubicBezTo>
                  <a:pt x="2666908" y="4289961"/>
                  <a:pt x="2692897" y="4294378"/>
                  <a:pt x="2717696" y="4303210"/>
                </a:cubicBezTo>
                <a:cubicBezTo>
                  <a:pt x="2742497" y="4312043"/>
                  <a:pt x="2764239" y="4323254"/>
                  <a:pt x="2782923" y="4336843"/>
                </a:cubicBezTo>
                <a:cubicBezTo>
                  <a:pt x="2801609" y="4350432"/>
                  <a:pt x="2816387" y="4365380"/>
                  <a:pt x="2827258" y="4381687"/>
                </a:cubicBezTo>
                <a:cubicBezTo>
                  <a:pt x="2838129" y="4397994"/>
                  <a:pt x="2843565" y="4413621"/>
                  <a:pt x="2843565" y="4428569"/>
                </a:cubicBezTo>
                <a:cubicBezTo>
                  <a:pt x="2843565" y="4440120"/>
                  <a:pt x="2837789" y="4452350"/>
                  <a:pt x="2826239" y="4465259"/>
                </a:cubicBezTo>
                <a:cubicBezTo>
                  <a:pt x="2814688" y="4478169"/>
                  <a:pt x="2800929" y="4489889"/>
                  <a:pt x="2784962" y="4500421"/>
                </a:cubicBezTo>
                <a:cubicBezTo>
                  <a:pt x="2768995" y="4510952"/>
                  <a:pt x="2752349" y="4519615"/>
                  <a:pt x="2735023" y="4526410"/>
                </a:cubicBezTo>
                <a:cubicBezTo>
                  <a:pt x="2717696" y="4533204"/>
                  <a:pt x="2703258" y="4536602"/>
                  <a:pt x="2691708" y="4536602"/>
                </a:cubicBezTo>
                <a:cubicBezTo>
                  <a:pt x="2680836" y="4536602"/>
                  <a:pt x="2673532" y="4533714"/>
                  <a:pt x="2669796" y="4527939"/>
                </a:cubicBezTo>
                <a:cubicBezTo>
                  <a:pt x="2666058" y="4522163"/>
                  <a:pt x="2662831" y="4515878"/>
                  <a:pt x="2660113" y="4509084"/>
                </a:cubicBezTo>
                <a:cubicBezTo>
                  <a:pt x="2657396" y="4502289"/>
                  <a:pt x="2653998" y="4496004"/>
                  <a:pt x="2649921" y="4490229"/>
                </a:cubicBezTo>
                <a:cubicBezTo>
                  <a:pt x="2645845" y="4484454"/>
                  <a:pt x="2638031" y="4481566"/>
                  <a:pt x="2626480" y="4481566"/>
                </a:cubicBezTo>
                <a:cubicBezTo>
                  <a:pt x="2606097" y="4481566"/>
                  <a:pt x="2591658" y="4488700"/>
                  <a:pt x="2583166" y="4502969"/>
                </a:cubicBezTo>
                <a:cubicBezTo>
                  <a:pt x="2574672" y="4517237"/>
                  <a:pt x="2570426" y="4533204"/>
                  <a:pt x="2570426" y="4550870"/>
                </a:cubicBezTo>
                <a:cubicBezTo>
                  <a:pt x="2570426" y="4573292"/>
                  <a:pt x="2577900" y="4592486"/>
                  <a:pt x="2592848" y="4608453"/>
                </a:cubicBezTo>
                <a:cubicBezTo>
                  <a:pt x="2607796" y="4624420"/>
                  <a:pt x="2629198" y="4632404"/>
                  <a:pt x="2657056" y="4632404"/>
                </a:cubicBezTo>
                <a:cubicBezTo>
                  <a:pt x="2678119" y="4632404"/>
                  <a:pt x="2695615" y="4628497"/>
                  <a:pt x="2709543" y="4620683"/>
                </a:cubicBezTo>
                <a:cubicBezTo>
                  <a:pt x="2723472" y="4612870"/>
                  <a:pt x="2735532" y="4604207"/>
                  <a:pt x="2745724" y="4594694"/>
                </a:cubicBezTo>
                <a:cubicBezTo>
                  <a:pt x="2755916" y="4585182"/>
                  <a:pt x="2764918" y="4576519"/>
                  <a:pt x="2772732" y="4568706"/>
                </a:cubicBezTo>
                <a:cubicBezTo>
                  <a:pt x="2780546" y="4560892"/>
                  <a:pt x="2788529" y="4556985"/>
                  <a:pt x="2796683" y="4556985"/>
                </a:cubicBezTo>
                <a:cubicBezTo>
                  <a:pt x="2804836" y="4556985"/>
                  <a:pt x="2814009" y="4560552"/>
                  <a:pt x="2824201" y="4567686"/>
                </a:cubicBezTo>
                <a:cubicBezTo>
                  <a:pt x="2834392" y="4574821"/>
                  <a:pt x="2844074" y="4583993"/>
                  <a:pt x="2853247" y="4595204"/>
                </a:cubicBezTo>
                <a:cubicBezTo>
                  <a:pt x="2862419" y="4606415"/>
                  <a:pt x="2870234" y="4618645"/>
                  <a:pt x="2876688" y="4631894"/>
                </a:cubicBezTo>
                <a:cubicBezTo>
                  <a:pt x="2883142" y="4645144"/>
                  <a:pt x="2886370" y="4658223"/>
                  <a:pt x="2886370" y="4671133"/>
                </a:cubicBezTo>
                <a:cubicBezTo>
                  <a:pt x="2886370" y="4684722"/>
                  <a:pt x="2880085" y="4700349"/>
                  <a:pt x="2867515" y="4718015"/>
                </a:cubicBezTo>
                <a:cubicBezTo>
                  <a:pt x="2854945" y="4735680"/>
                  <a:pt x="2836770" y="4752327"/>
                  <a:pt x="2812990" y="4767954"/>
                </a:cubicBezTo>
                <a:cubicBezTo>
                  <a:pt x="2789209" y="4783582"/>
                  <a:pt x="2760162" y="4796831"/>
                  <a:pt x="2725850" y="4807702"/>
                </a:cubicBezTo>
                <a:cubicBezTo>
                  <a:pt x="2691538" y="4818573"/>
                  <a:pt x="2652299" y="4824009"/>
                  <a:pt x="2608136" y="4824009"/>
                </a:cubicBezTo>
                <a:cubicBezTo>
                  <a:pt x="2574842" y="4824009"/>
                  <a:pt x="2542229" y="4817894"/>
                  <a:pt x="2510294" y="4805664"/>
                </a:cubicBezTo>
                <a:cubicBezTo>
                  <a:pt x="2478360" y="4793434"/>
                  <a:pt x="2449993" y="4776278"/>
                  <a:pt x="2425194" y="4754195"/>
                </a:cubicBezTo>
                <a:cubicBezTo>
                  <a:pt x="2400393" y="4732113"/>
                  <a:pt x="2380520" y="4705954"/>
                  <a:pt x="2365572" y="4675719"/>
                </a:cubicBezTo>
                <a:cubicBezTo>
                  <a:pt x="2350623" y="4645483"/>
                  <a:pt x="2343150" y="4612020"/>
                  <a:pt x="2343150" y="4575330"/>
                </a:cubicBezTo>
                <a:cubicBezTo>
                  <a:pt x="2343150" y="4528448"/>
                  <a:pt x="2351303" y="4487341"/>
                  <a:pt x="2367610" y="4452010"/>
                </a:cubicBezTo>
                <a:cubicBezTo>
                  <a:pt x="2383917" y="4416679"/>
                  <a:pt x="2405829" y="4386953"/>
                  <a:pt x="2433347" y="4362832"/>
                </a:cubicBezTo>
                <a:cubicBezTo>
                  <a:pt x="2460864" y="4338712"/>
                  <a:pt x="2492459" y="4320536"/>
                  <a:pt x="2528130" y="4308306"/>
                </a:cubicBezTo>
                <a:cubicBezTo>
                  <a:pt x="2563801" y="4296076"/>
                  <a:pt x="2601001" y="4289961"/>
                  <a:pt x="2639730" y="4289961"/>
                </a:cubicBezTo>
                <a:close/>
                <a:moveTo>
                  <a:pt x="1506255" y="4289961"/>
                </a:moveTo>
                <a:cubicBezTo>
                  <a:pt x="1533433" y="4289961"/>
                  <a:pt x="1559422" y="4294378"/>
                  <a:pt x="1584222" y="4303210"/>
                </a:cubicBezTo>
                <a:cubicBezTo>
                  <a:pt x="1609022" y="4312043"/>
                  <a:pt x="1630764" y="4323254"/>
                  <a:pt x="1649449" y="4336843"/>
                </a:cubicBezTo>
                <a:cubicBezTo>
                  <a:pt x="1668134" y="4350432"/>
                  <a:pt x="1682912" y="4365380"/>
                  <a:pt x="1693783" y="4381687"/>
                </a:cubicBezTo>
                <a:cubicBezTo>
                  <a:pt x="1704654" y="4397994"/>
                  <a:pt x="1710090" y="4413621"/>
                  <a:pt x="1710090" y="4428569"/>
                </a:cubicBezTo>
                <a:cubicBezTo>
                  <a:pt x="1710090" y="4440120"/>
                  <a:pt x="1704314" y="4452350"/>
                  <a:pt x="1692764" y="4465259"/>
                </a:cubicBezTo>
                <a:cubicBezTo>
                  <a:pt x="1681213" y="4478169"/>
                  <a:pt x="1667454" y="4489889"/>
                  <a:pt x="1651487" y="4500421"/>
                </a:cubicBezTo>
                <a:cubicBezTo>
                  <a:pt x="1635520" y="4510952"/>
                  <a:pt x="1618874" y="4519615"/>
                  <a:pt x="1601548" y="4526410"/>
                </a:cubicBezTo>
                <a:cubicBezTo>
                  <a:pt x="1584222" y="4533204"/>
                  <a:pt x="1569783" y="4536602"/>
                  <a:pt x="1558233" y="4536602"/>
                </a:cubicBezTo>
                <a:cubicBezTo>
                  <a:pt x="1547362" y="4536602"/>
                  <a:pt x="1540057" y="4533714"/>
                  <a:pt x="1536321" y="4527939"/>
                </a:cubicBezTo>
                <a:cubicBezTo>
                  <a:pt x="1532584" y="4522163"/>
                  <a:pt x="1529356" y="4515878"/>
                  <a:pt x="1526638" y="4509084"/>
                </a:cubicBezTo>
                <a:cubicBezTo>
                  <a:pt x="1523921" y="4502289"/>
                  <a:pt x="1520523" y="4496004"/>
                  <a:pt x="1516446" y="4490229"/>
                </a:cubicBezTo>
                <a:cubicBezTo>
                  <a:pt x="1512370" y="4484454"/>
                  <a:pt x="1504556" y="4481566"/>
                  <a:pt x="1493006" y="4481566"/>
                </a:cubicBezTo>
                <a:cubicBezTo>
                  <a:pt x="1472622" y="4481566"/>
                  <a:pt x="1458184" y="4488700"/>
                  <a:pt x="1449691" y="4502969"/>
                </a:cubicBezTo>
                <a:cubicBezTo>
                  <a:pt x="1441197" y="4517237"/>
                  <a:pt x="1436951" y="4533204"/>
                  <a:pt x="1436951" y="4550870"/>
                </a:cubicBezTo>
                <a:cubicBezTo>
                  <a:pt x="1436951" y="4573292"/>
                  <a:pt x="1444425" y="4592486"/>
                  <a:pt x="1459373" y="4608453"/>
                </a:cubicBezTo>
                <a:cubicBezTo>
                  <a:pt x="1474321" y="4624420"/>
                  <a:pt x="1495723" y="4632404"/>
                  <a:pt x="1523581" y="4632404"/>
                </a:cubicBezTo>
                <a:cubicBezTo>
                  <a:pt x="1544644" y="4632404"/>
                  <a:pt x="1562139" y="4628497"/>
                  <a:pt x="1576068" y="4620683"/>
                </a:cubicBezTo>
                <a:cubicBezTo>
                  <a:pt x="1589997" y="4612870"/>
                  <a:pt x="1602057" y="4604207"/>
                  <a:pt x="1612249" y="4594694"/>
                </a:cubicBezTo>
                <a:cubicBezTo>
                  <a:pt x="1622441" y="4585182"/>
                  <a:pt x="1631443" y="4576519"/>
                  <a:pt x="1639257" y="4568706"/>
                </a:cubicBezTo>
                <a:cubicBezTo>
                  <a:pt x="1647071" y="4560892"/>
                  <a:pt x="1655054" y="4556985"/>
                  <a:pt x="1663208" y="4556985"/>
                </a:cubicBezTo>
                <a:cubicBezTo>
                  <a:pt x="1671361" y="4556985"/>
                  <a:pt x="1680534" y="4560552"/>
                  <a:pt x="1690725" y="4567686"/>
                </a:cubicBezTo>
                <a:cubicBezTo>
                  <a:pt x="1700917" y="4574821"/>
                  <a:pt x="1710599" y="4583993"/>
                  <a:pt x="1719772" y="4595204"/>
                </a:cubicBezTo>
                <a:cubicBezTo>
                  <a:pt x="1728945" y="4606415"/>
                  <a:pt x="1736758" y="4618645"/>
                  <a:pt x="1743213" y="4631894"/>
                </a:cubicBezTo>
                <a:cubicBezTo>
                  <a:pt x="1749668" y="4645144"/>
                  <a:pt x="1752895" y="4658223"/>
                  <a:pt x="1752895" y="4671133"/>
                </a:cubicBezTo>
                <a:cubicBezTo>
                  <a:pt x="1752895" y="4684722"/>
                  <a:pt x="1746610" y="4700349"/>
                  <a:pt x="1734040" y="4718015"/>
                </a:cubicBezTo>
                <a:cubicBezTo>
                  <a:pt x="1721471" y="4735680"/>
                  <a:pt x="1703295" y="4752327"/>
                  <a:pt x="1679514" y="4767954"/>
                </a:cubicBezTo>
                <a:cubicBezTo>
                  <a:pt x="1655734" y="4783582"/>
                  <a:pt x="1626687" y="4796831"/>
                  <a:pt x="1592375" y="4807702"/>
                </a:cubicBezTo>
                <a:cubicBezTo>
                  <a:pt x="1558063" y="4818573"/>
                  <a:pt x="1518825" y="4824009"/>
                  <a:pt x="1474660" y="4824009"/>
                </a:cubicBezTo>
                <a:cubicBezTo>
                  <a:pt x="1441367" y="4824009"/>
                  <a:pt x="1408754" y="4817894"/>
                  <a:pt x="1376820" y="4805664"/>
                </a:cubicBezTo>
                <a:cubicBezTo>
                  <a:pt x="1344885" y="4793434"/>
                  <a:pt x="1316518" y="4776278"/>
                  <a:pt x="1291718" y="4754195"/>
                </a:cubicBezTo>
                <a:cubicBezTo>
                  <a:pt x="1266919" y="4732113"/>
                  <a:pt x="1247045" y="4705954"/>
                  <a:pt x="1232097" y="4675719"/>
                </a:cubicBezTo>
                <a:cubicBezTo>
                  <a:pt x="1217149" y="4645483"/>
                  <a:pt x="1209675" y="4612020"/>
                  <a:pt x="1209675" y="4575330"/>
                </a:cubicBezTo>
                <a:cubicBezTo>
                  <a:pt x="1209675" y="4528448"/>
                  <a:pt x="1217828" y="4487341"/>
                  <a:pt x="1234135" y="4452010"/>
                </a:cubicBezTo>
                <a:cubicBezTo>
                  <a:pt x="1250442" y="4416679"/>
                  <a:pt x="1272354" y="4386953"/>
                  <a:pt x="1299872" y="4362832"/>
                </a:cubicBezTo>
                <a:cubicBezTo>
                  <a:pt x="1327390" y="4338712"/>
                  <a:pt x="1358984" y="4320536"/>
                  <a:pt x="1394655" y="4308306"/>
                </a:cubicBezTo>
                <a:cubicBezTo>
                  <a:pt x="1430326" y="4296076"/>
                  <a:pt x="1467526" y="4289961"/>
                  <a:pt x="1506255" y="4289961"/>
                </a:cubicBezTo>
                <a:close/>
                <a:moveTo>
                  <a:pt x="6532083" y="4283846"/>
                </a:moveTo>
                <a:cubicBezTo>
                  <a:pt x="6491995" y="4283846"/>
                  <a:pt x="6454795" y="4290641"/>
                  <a:pt x="6420483" y="4304230"/>
                </a:cubicBezTo>
                <a:cubicBezTo>
                  <a:pt x="6386171" y="4317819"/>
                  <a:pt x="6356444" y="4337013"/>
                  <a:pt x="6331305" y="4361813"/>
                </a:cubicBezTo>
                <a:cubicBezTo>
                  <a:pt x="6306165" y="4386613"/>
                  <a:pt x="6286461" y="4415999"/>
                  <a:pt x="6272193" y="4449972"/>
                </a:cubicBezTo>
                <a:cubicBezTo>
                  <a:pt x="6257924" y="4483944"/>
                  <a:pt x="6250790" y="4521314"/>
                  <a:pt x="6250790" y="4562081"/>
                </a:cubicBezTo>
                <a:cubicBezTo>
                  <a:pt x="6250790" y="4602168"/>
                  <a:pt x="6257924" y="4638179"/>
                  <a:pt x="6272193" y="4670113"/>
                </a:cubicBezTo>
                <a:cubicBezTo>
                  <a:pt x="6286461" y="4702048"/>
                  <a:pt x="6306166" y="4729226"/>
                  <a:pt x="6331305" y="4751647"/>
                </a:cubicBezTo>
                <a:cubicBezTo>
                  <a:pt x="6356444" y="4774069"/>
                  <a:pt x="6385831" y="4791225"/>
                  <a:pt x="6419464" y="4803116"/>
                </a:cubicBezTo>
                <a:cubicBezTo>
                  <a:pt x="6453097" y="4815006"/>
                  <a:pt x="6488938" y="4820951"/>
                  <a:pt x="6526987" y="4820951"/>
                </a:cubicBezTo>
                <a:cubicBezTo>
                  <a:pt x="6560959" y="4820951"/>
                  <a:pt x="6592554" y="4816535"/>
                  <a:pt x="6621770" y="4807702"/>
                </a:cubicBezTo>
                <a:cubicBezTo>
                  <a:pt x="6650986" y="4798869"/>
                  <a:pt x="6676296" y="4788168"/>
                  <a:pt x="6697699" y="4775598"/>
                </a:cubicBezTo>
                <a:cubicBezTo>
                  <a:pt x="6719101" y="4763028"/>
                  <a:pt x="6735918" y="4749609"/>
                  <a:pt x="6748148" y="4735341"/>
                </a:cubicBezTo>
                <a:cubicBezTo>
                  <a:pt x="6760378" y="4721072"/>
                  <a:pt x="6766493" y="4708502"/>
                  <a:pt x="6766493" y="4697631"/>
                </a:cubicBezTo>
                <a:cubicBezTo>
                  <a:pt x="6766493" y="4687439"/>
                  <a:pt x="6763775" y="4676738"/>
                  <a:pt x="6758340" y="4665527"/>
                </a:cubicBezTo>
                <a:cubicBezTo>
                  <a:pt x="6752903" y="4654316"/>
                  <a:pt x="6745940" y="4643785"/>
                  <a:pt x="6737446" y="4633933"/>
                </a:cubicBezTo>
                <a:cubicBezTo>
                  <a:pt x="6728953" y="4624081"/>
                  <a:pt x="6719951" y="4615757"/>
                  <a:pt x="6710438" y="4608963"/>
                </a:cubicBezTo>
                <a:cubicBezTo>
                  <a:pt x="6700926" y="4602168"/>
                  <a:pt x="6692093" y="4598431"/>
                  <a:pt x="6683940" y="4597752"/>
                </a:cubicBezTo>
                <a:cubicBezTo>
                  <a:pt x="6677145" y="4597752"/>
                  <a:pt x="6669161" y="4600810"/>
                  <a:pt x="6659989" y="4606925"/>
                </a:cubicBezTo>
                <a:cubicBezTo>
                  <a:pt x="6650817" y="4613040"/>
                  <a:pt x="6640625" y="4619834"/>
                  <a:pt x="6629414" y="4627308"/>
                </a:cubicBezTo>
                <a:cubicBezTo>
                  <a:pt x="6618203" y="4634782"/>
                  <a:pt x="6605463" y="4641577"/>
                  <a:pt x="6591195" y="4647692"/>
                </a:cubicBezTo>
                <a:cubicBezTo>
                  <a:pt x="6576926" y="4653807"/>
                  <a:pt x="6561299" y="4656864"/>
                  <a:pt x="6544313" y="4656864"/>
                </a:cubicBezTo>
                <a:cubicBezTo>
                  <a:pt x="6517814" y="4656864"/>
                  <a:pt x="6499469" y="4652787"/>
                  <a:pt x="6489277" y="4644634"/>
                </a:cubicBezTo>
                <a:cubicBezTo>
                  <a:pt x="6479085" y="4636481"/>
                  <a:pt x="6473990" y="4627648"/>
                  <a:pt x="6473990" y="4618135"/>
                </a:cubicBezTo>
                <a:cubicBezTo>
                  <a:pt x="6473990" y="4610662"/>
                  <a:pt x="6480954" y="4604716"/>
                  <a:pt x="6494882" y="4600300"/>
                </a:cubicBezTo>
                <a:cubicBezTo>
                  <a:pt x="6508811" y="4595884"/>
                  <a:pt x="6526307" y="4591637"/>
                  <a:pt x="6547370" y="4587560"/>
                </a:cubicBezTo>
                <a:cubicBezTo>
                  <a:pt x="6568433" y="4583484"/>
                  <a:pt x="6591025" y="4578897"/>
                  <a:pt x="6615145" y="4573801"/>
                </a:cubicBezTo>
                <a:cubicBezTo>
                  <a:pt x="6639266" y="4568706"/>
                  <a:pt x="6661858" y="4561911"/>
                  <a:pt x="6682920" y="4553418"/>
                </a:cubicBezTo>
                <a:cubicBezTo>
                  <a:pt x="6703983" y="4544925"/>
                  <a:pt x="6721480" y="4533884"/>
                  <a:pt x="6735408" y="4520295"/>
                </a:cubicBezTo>
                <a:cubicBezTo>
                  <a:pt x="6749337" y="4506706"/>
                  <a:pt x="6756301" y="4489380"/>
                  <a:pt x="6756301" y="4468317"/>
                </a:cubicBezTo>
                <a:cubicBezTo>
                  <a:pt x="6756301" y="4442498"/>
                  <a:pt x="6751205" y="4418377"/>
                  <a:pt x="6741013" y="4395955"/>
                </a:cubicBezTo>
                <a:cubicBezTo>
                  <a:pt x="6730822" y="4373534"/>
                  <a:pt x="6716213" y="4353999"/>
                  <a:pt x="6697189" y="4337353"/>
                </a:cubicBezTo>
                <a:cubicBezTo>
                  <a:pt x="6678164" y="4320706"/>
                  <a:pt x="6654723" y="4307627"/>
                  <a:pt x="6626866" y="4298115"/>
                </a:cubicBezTo>
                <a:cubicBezTo>
                  <a:pt x="6599008" y="4288602"/>
                  <a:pt x="6567414" y="4283846"/>
                  <a:pt x="6532083" y="4283846"/>
                </a:cubicBezTo>
                <a:close/>
                <a:moveTo>
                  <a:pt x="3522182" y="4283846"/>
                </a:moveTo>
                <a:cubicBezTo>
                  <a:pt x="3482095" y="4283846"/>
                  <a:pt x="3444895" y="4290641"/>
                  <a:pt x="3410583" y="4304230"/>
                </a:cubicBezTo>
                <a:cubicBezTo>
                  <a:pt x="3376271" y="4317819"/>
                  <a:pt x="3346545" y="4337013"/>
                  <a:pt x="3321405" y="4361813"/>
                </a:cubicBezTo>
                <a:cubicBezTo>
                  <a:pt x="3296266" y="4386613"/>
                  <a:pt x="3276561" y="4415999"/>
                  <a:pt x="3262293" y="4449972"/>
                </a:cubicBezTo>
                <a:cubicBezTo>
                  <a:pt x="3248024" y="4483944"/>
                  <a:pt x="3240890" y="4521314"/>
                  <a:pt x="3240890" y="4562081"/>
                </a:cubicBezTo>
                <a:cubicBezTo>
                  <a:pt x="3240890" y="4602168"/>
                  <a:pt x="3248024" y="4638179"/>
                  <a:pt x="3262293" y="4670113"/>
                </a:cubicBezTo>
                <a:cubicBezTo>
                  <a:pt x="3276561" y="4702048"/>
                  <a:pt x="3296266" y="4729226"/>
                  <a:pt x="3321405" y="4751647"/>
                </a:cubicBezTo>
                <a:cubicBezTo>
                  <a:pt x="3346545" y="4774069"/>
                  <a:pt x="3375931" y="4791225"/>
                  <a:pt x="3409564" y="4803116"/>
                </a:cubicBezTo>
                <a:cubicBezTo>
                  <a:pt x="3443197" y="4815006"/>
                  <a:pt x="3479038" y="4820951"/>
                  <a:pt x="3517087" y="4820951"/>
                </a:cubicBezTo>
                <a:cubicBezTo>
                  <a:pt x="3551059" y="4820951"/>
                  <a:pt x="3582654" y="4816535"/>
                  <a:pt x="3611870" y="4807702"/>
                </a:cubicBezTo>
                <a:cubicBezTo>
                  <a:pt x="3641086" y="4798869"/>
                  <a:pt x="3666396" y="4788168"/>
                  <a:pt x="3687798" y="4775598"/>
                </a:cubicBezTo>
                <a:cubicBezTo>
                  <a:pt x="3709201" y="4763028"/>
                  <a:pt x="3726018" y="4749609"/>
                  <a:pt x="3738248" y="4735341"/>
                </a:cubicBezTo>
                <a:cubicBezTo>
                  <a:pt x="3750478" y="4721072"/>
                  <a:pt x="3756593" y="4708502"/>
                  <a:pt x="3756593" y="4697631"/>
                </a:cubicBezTo>
                <a:cubicBezTo>
                  <a:pt x="3756593" y="4687439"/>
                  <a:pt x="3753875" y="4676738"/>
                  <a:pt x="3748439" y="4665527"/>
                </a:cubicBezTo>
                <a:cubicBezTo>
                  <a:pt x="3743004" y="4654316"/>
                  <a:pt x="3736040" y="4643785"/>
                  <a:pt x="3727546" y="4633933"/>
                </a:cubicBezTo>
                <a:cubicBezTo>
                  <a:pt x="3719053" y="4624081"/>
                  <a:pt x="3710051" y="4615757"/>
                  <a:pt x="3700538" y="4608963"/>
                </a:cubicBezTo>
                <a:cubicBezTo>
                  <a:pt x="3691026" y="4602168"/>
                  <a:pt x="3682193" y="4598431"/>
                  <a:pt x="3674040" y="4597752"/>
                </a:cubicBezTo>
                <a:cubicBezTo>
                  <a:pt x="3667245" y="4597752"/>
                  <a:pt x="3659262" y="4600810"/>
                  <a:pt x="3650089" y="4606925"/>
                </a:cubicBezTo>
                <a:cubicBezTo>
                  <a:pt x="3640916" y="4613040"/>
                  <a:pt x="3630725" y="4619834"/>
                  <a:pt x="3619514" y="4627308"/>
                </a:cubicBezTo>
                <a:cubicBezTo>
                  <a:pt x="3608303" y="4634782"/>
                  <a:pt x="3595563" y="4641577"/>
                  <a:pt x="3581295" y="4647692"/>
                </a:cubicBezTo>
                <a:cubicBezTo>
                  <a:pt x="3567026" y="4653807"/>
                  <a:pt x="3551399" y="4656864"/>
                  <a:pt x="3534413" y="4656864"/>
                </a:cubicBezTo>
                <a:cubicBezTo>
                  <a:pt x="3507914" y="4656864"/>
                  <a:pt x="3489569" y="4652787"/>
                  <a:pt x="3479377" y="4644634"/>
                </a:cubicBezTo>
                <a:cubicBezTo>
                  <a:pt x="3469185" y="4636481"/>
                  <a:pt x="3464089" y="4627648"/>
                  <a:pt x="3464089" y="4618135"/>
                </a:cubicBezTo>
                <a:cubicBezTo>
                  <a:pt x="3464089" y="4610662"/>
                  <a:pt x="3471054" y="4604716"/>
                  <a:pt x="3484983" y="4600300"/>
                </a:cubicBezTo>
                <a:cubicBezTo>
                  <a:pt x="3498912" y="4595884"/>
                  <a:pt x="3516407" y="4591637"/>
                  <a:pt x="3537470" y="4587560"/>
                </a:cubicBezTo>
                <a:cubicBezTo>
                  <a:pt x="3558533" y="4583484"/>
                  <a:pt x="3581125" y="4578897"/>
                  <a:pt x="3605246" y="4573801"/>
                </a:cubicBezTo>
                <a:cubicBezTo>
                  <a:pt x="3629366" y="4568706"/>
                  <a:pt x="3651958" y="4561911"/>
                  <a:pt x="3673020" y="4553418"/>
                </a:cubicBezTo>
                <a:cubicBezTo>
                  <a:pt x="3694084" y="4544925"/>
                  <a:pt x="3711579" y="4533884"/>
                  <a:pt x="3725508" y="4520295"/>
                </a:cubicBezTo>
                <a:cubicBezTo>
                  <a:pt x="3739437" y="4506706"/>
                  <a:pt x="3746401" y="4489380"/>
                  <a:pt x="3746401" y="4468317"/>
                </a:cubicBezTo>
                <a:cubicBezTo>
                  <a:pt x="3746401" y="4442498"/>
                  <a:pt x="3741305" y="4418377"/>
                  <a:pt x="3731113" y="4395955"/>
                </a:cubicBezTo>
                <a:cubicBezTo>
                  <a:pt x="3720922" y="4373534"/>
                  <a:pt x="3706314" y="4353999"/>
                  <a:pt x="3687289" y="4337353"/>
                </a:cubicBezTo>
                <a:cubicBezTo>
                  <a:pt x="3668264" y="4320706"/>
                  <a:pt x="3644824" y="4307627"/>
                  <a:pt x="3616966" y="4298115"/>
                </a:cubicBezTo>
                <a:cubicBezTo>
                  <a:pt x="3589109" y="4288602"/>
                  <a:pt x="3557514" y="4283846"/>
                  <a:pt x="3522182" y="4283846"/>
                </a:cubicBezTo>
                <a:close/>
                <a:moveTo>
                  <a:pt x="931383" y="4283846"/>
                </a:moveTo>
                <a:cubicBezTo>
                  <a:pt x="966714" y="4283846"/>
                  <a:pt x="998309" y="4288602"/>
                  <a:pt x="1026166" y="4298115"/>
                </a:cubicBezTo>
                <a:cubicBezTo>
                  <a:pt x="1054024" y="4307627"/>
                  <a:pt x="1077464" y="4320706"/>
                  <a:pt x="1096489" y="4337353"/>
                </a:cubicBezTo>
                <a:cubicBezTo>
                  <a:pt x="1115514" y="4353999"/>
                  <a:pt x="1130122" y="4373534"/>
                  <a:pt x="1140314" y="4395955"/>
                </a:cubicBezTo>
                <a:cubicBezTo>
                  <a:pt x="1150506" y="4418377"/>
                  <a:pt x="1155601" y="4442498"/>
                  <a:pt x="1155601" y="4468317"/>
                </a:cubicBezTo>
                <a:cubicBezTo>
                  <a:pt x="1155601" y="4489380"/>
                  <a:pt x="1148637" y="4506706"/>
                  <a:pt x="1134708" y="4520295"/>
                </a:cubicBezTo>
                <a:cubicBezTo>
                  <a:pt x="1120779" y="4533884"/>
                  <a:pt x="1103284" y="4544925"/>
                  <a:pt x="1082221" y="4553418"/>
                </a:cubicBezTo>
                <a:cubicBezTo>
                  <a:pt x="1061158" y="4561911"/>
                  <a:pt x="1038566" y="4568706"/>
                  <a:pt x="1014445" y="4573801"/>
                </a:cubicBezTo>
                <a:cubicBezTo>
                  <a:pt x="990325" y="4578897"/>
                  <a:pt x="967733" y="4583484"/>
                  <a:pt x="946670" y="4587560"/>
                </a:cubicBezTo>
                <a:cubicBezTo>
                  <a:pt x="925607" y="4591637"/>
                  <a:pt x="908112" y="4595884"/>
                  <a:pt x="894183" y="4600300"/>
                </a:cubicBezTo>
                <a:cubicBezTo>
                  <a:pt x="880254" y="4604716"/>
                  <a:pt x="873290" y="4610662"/>
                  <a:pt x="873290" y="4618135"/>
                </a:cubicBezTo>
                <a:cubicBezTo>
                  <a:pt x="873290" y="4627648"/>
                  <a:pt x="878386" y="4636481"/>
                  <a:pt x="888577" y="4644634"/>
                </a:cubicBezTo>
                <a:cubicBezTo>
                  <a:pt x="898769" y="4652787"/>
                  <a:pt x="917114" y="4656864"/>
                  <a:pt x="943613" y="4656864"/>
                </a:cubicBezTo>
                <a:cubicBezTo>
                  <a:pt x="960599" y="4656864"/>
                  <a:pt x="976227" y="4653807"/>
                  <a:pt x="990495" y="4647692"/>
                </a:cubicBezTo>
                <a:cubicBezTo>
                  <a:pt x="1004764" y="4641577"/>
                  <a:pt x="1017503" y="4634782"/>
                  <a:pt x="1028714" y="4627308"/>
                </a:cubicBezTo>
                <a:cubicBezTo>
                  <a:pt x="1039925" y="4619834"/>
                  <a:pt x="1050117" y="4613040"/>
                  <a:pt x="1059289" y="4606925"/>
                </a:cubicBezTo>
                <a:cubicBezTo>
                  <a:pt x="1068462" y="4600810"/>
                  <a:pt x="1076445" y="4597752"/>
                  <a:pt x="1083240" y="4597752"/>
                </a:cubicBezTo>
                <a:cubicBezTo>
                  <a:pt x="1091393" y="4598431"/>
                  <a:pt x="1100226" y="4602168"/>
                  <a:pt x="1109738" y="4608963"/>
                </a:cubicBezTo>
                <a:cubicBezTo>
                  <a:pt x="1119251" y="4615757"/>
                  <a:pt x="1128253" y="4624081"/>
                  <a:pt x="1136747" y="4633933"/>
                </a:cubicBezTo>
                <a:cubicBezTo>
                  <a:pt x="1145240" y="4643785"/>
                  <a:pt x="1152204" y="4654316"/>
                  <a:pt x="1157640" y="4665527"/>
                </a:cubicBezTo>
                <a:cubicBezTo>
                  <a:pt x="1163075" y="4676738"/>
                  <a:pt x="1165793" y="4687439"/>
                  <a:pt x="1165793" y="4697631"/>
                </a:cubicBezTo>
                <a:cubicBezTo>
                  <a:pt x="1165793" y="4708502"/>
                  <a:pt x="1159678" y="4721072"/>
                  <a:pt x="1147448" y="4735341"/>
                </a:cubicBezTo>
                <a:cubicBezTo>
                  <a:pt x="1135218" y="4749609"/>
                  <a:pt x="1118402" y="4763028"/>
                  <a:pt x="1096999" y="4775598"/>
                </a:cubicBezTo>
                <a:cubicBezTo>
                  <a:pt x="1075596" y="4788168"/>
                  <a:pt x="1050287" y="4798869"/>
                  <a:pt x="1021070" y="4807702"/>
                </a:cubicBezTo>
                <a:cubicBezTo>
                  <a:pt x="991854" y="4816535"/>
                  <a:pt x="960259" y="4820951"/>
                  <a:pt x="926287" y="4820951"/>
                </a:cubicBezTo>
                <a:cubicBezTo>
                  <a:pt x="888238" y="4820951"/>
                  <a:pt x="852397" y="4815006"/>
                  <a:pt x="818764" y="4803116"/>
                </a:cubicBezTo>
                <a:cubicBezTo>
                  <a:pt x="785131" y="4791225"/>
                  <a:pt x="755745" y="4774069"/>
                  <a:pt x="730605" y="4751647"/>
                </a:cubicBezTo>
                <a:cubicBezTo>
                  <a:pt x="705466" y="4729226"/>
                  <a:pt x="685761" y="4702048"/>
                  <a:pt x="671493" y="4670113"/>
                </a:cubicBezTo>
                <a:cubicBezTo>
                  <a:pt x="657225" y="4638179"/>
                  <a:pt x="650091" y="4602168"/>
                  <a:pt x="650091" y="4562081"/>
                </a:cubicBezTo>
                <a:cubicBezTo>
                  <a:pt x="650091" y="4521314"/>
                  <a:pt x="657225" y="4483944"/>
                  <a:pt x="671493" y="4449972"/>
                </a:cubicBezTo>
                <a:cubicBezTo>
                  <a:pt x="685761" y="4415999"/>
                  <a:pt x="705466" y="4386613"/>
                  <a:pt x="730605" y="4361813"/>
                </a:cubicBezTo>
                <a:cubicBezTo>
                  <a:pt x="755745" y="4337013"/>
                  <a:pt x="785471" y="4317819"/>
                  <a:pt x="819783" y="4304230"/>
                </a:cubicBezTo>
                <a:cubicBezTo>
                  <a:pt x="854095" y="4290641"/>
                  <a:pt x="891295" y="4283846"/>
                  <a:pt x="931383" y="4283846"/>
                </a:cubicBezTo>
                <a:close/>
                <a:moveTo>
                  <a:pt x="7173514" y="4280789"/>
                </a:moveTo>
                <a:cubicBezTo>
                  <a:pt x="7156528" y="4280789"/>
                  <a:pt x="7140731" y="4283676"/>
                  <a:pt x="7126123" y="4289452"/>
                </a:cubicBezTo>
                <a:cubicBezTo>
                  <a:pt x="7111515" y="4295227"/>
                  <a:pt x="7098266" y="4301512"/>
                  <a:pt x="7086375" y="4308306"/>
                </a:cubicBezTo>
                <a:cubicBezTo>
                  <a:pt x="7074485" y="4315101"/>
                  <a:pt x="7064463" y="4321386"/>
                  <a:pt x="7056310" y="4327161"/>
                </a:cubicBezTo>
                <a:cubicBezTo>
                  <a:pt x="7048156" y="4332936"/>
                  <a:pt x="7042381" y="4335824"/>
                  <a:pt x="7038984" y="4335824"/>
                </a:cubicBezTo>
                <a:cubicBezTo>
                  <a:pt x="7034907" y="4335824"/>
                  <a:pt x="7031340" y="4333616"/>
                  <a:pt x="7028282" y="4329199"/>
                </a:cubicBezTo>
                <a:cubicBezTo>
                  <a:pt x="7025225" y="4324783"/>
                  <a:pt x="7021488" y="4319857"/>
                  <a:pt x="7017072" y="4314421"/>
                </a:cubicBezTo>
                <a:cubicBezTo>
                  <a:pt x="7012656" y="4308986"/>
                  <a:pt x="7007390" y="4304060"/>
                  <a:pt x="7001274" y="4299643"/>
                </a:cubicBezTo>
                <a:cubicBezTo>
                  <a:pt x="6995160" y="4295227"/>
                  <a:pt x="6987006" y="4293019"/>
                  <a:pt x="6976814" y="4293019"/>
                </a:cubicBezTo>
                <a:cubicBezTo>
                  <a:pt x="6965264" y="4293019"/>
                  <a:pt x="6948617" y="4296076"/>
                  <a:pt x="6926875" y="4302191"/>
                </a:cubicBezTo>
                <a:cubicBezTo>
                  <a:pt x="6905132" y="4308306"/>
                  <a:pt x="6883559" y="4316460"/>
                  <a:pt x="6862157" y="4326651"/>
                </a:cubicBezTo>
                <a:cubicBezTo>
                  <a:pt x="6840754" y="4336843"/>
                  <a:pt x="6822069" y="4348224"/>
                  <a:pt x="6806102" y="4360794"/>
                </a:cubicBezTo>
                <a:cubicBezTo>
                  <a:pt x="6790135" y="4373364"/>
                  <a:pt x="6782152" y="4385764"/>
                  <a:pt x="6782152" y="4397994"/>
                </a:cubicBezTo>
                <a:cubicBezTo>
                  <a:pt x="6782152" y="4408865"/>
                  <a:pt x="6784360" y="4418207"/>
                  <a:pt x="6788776" y="4426021"/>
                </a:cubicBezTo>
                <a:cubicBezTo>
                  <a:pt x="6793193" y="4433835"/>
                  <a:pt x="6798119" y="4445216"/>
                  <a:pt x="6803554" y="4460163"/>
                </a:cubicBezTo>
                <a:cubicBezTo>
                  <a:pt x="6808990" y="4475111"/>
                  <a:pt x="6813917" y="4496344"/>
                  <a:pt x="6818333" y="4523862"/>
                </a:cubicBezTo>
                <a:cubicBezTo>
                  <a:pt x="6822749" y="4551380"/>
                  <a:pt x="6824957" y="4590278"/>
                  <a:pt x="6824957" y="4640557"/>
                </a:cubicBezTo>
                <a:cubicBezTo>
                  <a:pt x="6824957" y="4658223"/>
                  <a:pt x="6823428" y="4677417"/>
                  <a:pt x="6820371" y="4698141"/>
                </a:cubicBezTo>
                <a:cubicBezTo>
                  <a:pt x="6817313" y="4718864"/>
                  <a:pt x="6815784" y="4737379"/>
                  <a:pt x="6815784" y="4753686"/>
                </a:cubicBezTo>
                <a:cubicBezTo>
                  <a:pt x="6815784" y="4764557"/>
                  <a:pt x="6821050" y="4774749"/>
                  <a:pt x="6831582" y="4784261"/>
                </a:cubicBezTo>
                <a:cubicBezTo>
                  <a:pt x="6842113" y="4793773"/>
                  <a:pt x="6855872" y="4802097"/>
                  <a:pt x="6872858" y="4809231"/>
                </a:cubicBezTo>
                <a:cubicBezTo>
                  <a:pt x="6889845" y="4816365"/>
                  <a:pt x="6909039" y="4821971"/>
                  <a:pt x="6930441" y="4826047"/>
                </a:cubicBezTo>
                <a:cubicBezTo>
                  <a:pt x="6951844" y="4830124"/>
                  <a:pt x="6973417" y="4832162"/>
                  <a:pt x="6995160" y="4832162"/>
                </a:cubicBezTo>
                <a:cubicBezTo>
                  <a:pt x="7021658" y="4832162"/>
                  <a:pt x="7042211" y="4824179"/>
                  <a:pt x="7056819" y="4808212"/>
                </a:cubicBezTo>
                <a:cubicBezTo>
                  <a:pt x="7071428" y="4792245"/>
                  <a:pt x="7078732" y="4769993"/>
                  <a:pt x="7078732" y="4741456"/>
                </a:cubicBezTo>
                <a:cubicBezTo>
                  <a:pt x="7078732" y="4716316"/>
                  <a:pt x="7077542" y="4692875"/>
                  <a:pt x="7075164" y="4671133"/>
                </a:cubicBezTo>
                <a:cubicBezTo>
                  <a:pt x="7072786" y="4649390"/>
                  <a:pt x="7070068" y="4628327"/>
                  <a:pt x="7067011" y="4607944"/>
                </a:cubicBezTo>
                <a:cubicBezTo>
                  <a:pt x="7063954" y="4587560"/>
                  <a:pt x="7061236" y="4567516"/>
                  <a:pt x="7058858" y="4547812"/>
                </a:cubicBezTo>
                <a:cubicBezTo>
                  <a:pt x="7056480" y="4528108"/>
                  <a:pt x="7055291" y="4507725"/>
                  <a:pt x="7055291" y="4486662"/>
                </a:cubicBezTo>
                <a:cubicBezTo>
                  <a:pt x="7055291" y="4464240"/>
                  <a:pt x="7063784" y="4453029"/>
                  <a:pt x="7080770" y="4453029"/>
                </a:cubicBezTo>
                <a:cubicBezTo>
                  <a:pt x="7090962" y="4453029"/>
                  <a:pt x="7098436" y="4457276"/>
                  <a:pt x="7103192" y="4465769"/>
                </a:cubicBezTo>
                <a:cubicBezTo>
                  <a:pt x="7107948" y="4474262"/>
                  <a:pt x="7110326" y="4486322"/>
                  <a:pt x="7110326" y="4501950"/>
                </a:cubicBezTo>
                <a:cubicBezTo>
                  <a:pt x="7110326" y="4522333"/>
                  <a:pt x="7121876" y="4532525"/>
                  <a:pt x="7144978" y="4532525"/>
                </a:cubicBezTo>
                <a:cubicBezTo>
                  <a:pt x="7164002" y="4532525"/>
                  <a:pt x="7182858" y="4528788"/>
                  <a:pt x="7201542" y="4521314"/>
                </a:cubicBezTo>
                <a:cubicBezTo>
                  <a:pt x="7220227" y="4513840"/>
                  <a:pt x="7237044" y="4504158"/>
                  <a:pt x="7251992" y="4492267"/>
                </a:cubicBezTo>
                <a:cubicBezTo>
                  <a:pt x="7266939" y="4480377"/>
                  <a:pt x="7278830" y="4466958"/>
                  <a:pt x="7287662" y="4452010"/>
                </a:cubicBezTo>
                <a:cubicBezTo>
                  <a:pt x="7296496" y="4437062"/>
                  <a:pt x="7300912" y="4422114"/>
                  <a:pt x="7300912" y="4407166"/>
                </a:cubicBezTo>
                <a:cubicBezTo>
                  <a:pt x="7300912" y="4394936"/>
                  <a:pt x="7297684" y="4381347"/>
                  <a:pt x="7291230" y="4366399"/>
                </a:cubicBezTo>
                <a:cubicBezTo>
                  <a:pt x="7284774" y="4351451"/>
                  <a:pt x="7275942" y="4337693"/>
                  <a:pt x="7264730" y="4325123"/>
                </a:cubicBezTo>
                <a:cubicBezTo>
                  <a:pt x="7253520" y="4312553"/>
                  <a:pt x="7240100" y="4302021"/>
                  <a:pt x="7224473" y="4293528"/>
                </a:cubicBezTo>
                <a:cubicBezTo>
                  <a:pt x="7208846" y="4285035"/>
                  <a:pt x="7191860" y="4280789"/>
                  <a:pt x="7173514" y="4280789"/>
                </a:cubicBezTo>
                <a:close/>
                <a:moveTo>
                  <a:pt x="4737268" y="4279769"/>
                </a:moveTo>
                <a:cubicBezTo>
                  <a:pt x="4704654" y="4279769"/>
                  <a:pt x="4674249" y="4282487"/>
                  <a:pt x="4646052" y="4287923"/>
                </a:cubicBezTo>
                <a:cubicBezTo>
                  <a:pt x="4617855" y="4293358"/>
                  <a:pt x="4592885" y="4300493"/>
                  <a:pt x="4571142" y="4309325"/>
                </a:cubicBezTo>
                <a:cubicBezTo>
                  <a:pt x="4549400" y="4318158"/>
                  <a:pt x="4531225" y="4328520"/>
                  <a:pt x="4516617" y="4340410"/>
                </a:cubicBezTo>
                <a:cubicBezTo>
                  <a:pt x="4502008" y="4352301"/>
                  <a:pt x="4491647" y="4364701"/>
                  <a:pt x="4485532" y="4377610"/>
                </a:cubicBezTo>
                <a:cubicBezTo>
                  <a:pt x="4482134" y="4383046"/>
                  <a:pt x="4479757" y="4390859"/>
                  <a:pt x="4478397" y="4401051"/>
                </a:cubicBezTo>
                <a:cubicBezTo>
                  <a:pt x="4477039" y="4411243"/>
                  <a:pt x="4476359" y="4422114"/>
                  <a:pt x="4476359" y="4433665"/>
                </a:cubicBezTo>
                <a:cubicBezTo>
                  <a:pt x="4476359" y="4450651"/>
                  <a:pt x="4478737" y="4466448"/>
                  <a:pt x="4483493" y="4481056"/>
                </a:cubicBezTo>
                <a:cubicBezTo>
                  <a:pt x="4488249" y="4495665"/>
                  <a:pt x="4497422" y="4502969"/>
                  <a:pt x="4511011" y="4502969"/>
                </a:cubicBezTo>
                <a:cubicBezTo>
                  <a:pt x="4519164" y="4502969"/>
                  <a:pt x="4529186" y="4499232"/>
                  <a:pt x="4541077" y="4491758"/>
                </a:cubicBezTo>
                <a:cubicBezTo>
                  <a:pt x="4552967" y="4484284"/>
                  <a:pt x="4566896" y="4475961"/>
                  <a:pt x="4582863" y="4466788"/>
                </a:cubicBezTo>
                <a:cubicBezTo>
                  <a:pt x="4598830" y="4457615"/>
                  <a:pt x="4616496" y="4449292"/>
                  <a:pt x="4635860" y="4441818"/>
                </a:cubicBezTo>
                <a:cubicBezTo>
                  <a:pt x="4655224" y="4434344"/>
                  <a:pt x="4676117" y="4430607"/>
                  <a:pt x="4698539" y="4430607"/>
                </a:cubicBezTo>
                <a:cubicBezTo>
                  <a:pt x="4709410" y="4430607"/>
                  <a:pt x="4717394" y="4432816"/>
                  <a:pt x="4722490" y="4437232"/>
                </a:cubicBezTo>
                <a:cubicBezTo>
                  <a:pt x="4727586" y="4441648"/>
                  <a:pt x="4730134" y="4446574"/>
                  <a:pt x="4730134" y="4452010"/>
                </a:cubicBezTo>
                <a:cubicBezTo>
                  <a:pt x="4730134" y="4461522"/>
                  <a:pt x="4722830" y="4469336"/>
                  <a:pt x="4708221" y="4475451"/>
                </a:cubicBezTo>
                <a:cubicBezTo>
                  <a:pt x="4693613" y="4481566"/>
                  <a:pt x="4675098" y="4487851"/>
                  <a:pt x="4652676" y="4494306"/>
                </a:cubicBezTo>
                <a:cubicBezTo>
                  <a:pt x="4630254" y="4500761"/>
                  <a:pt x="4606304" y="4508234"/>
                  <a:pt x="4580825" y="4516728"/>
                </a:cubicBezTo>
                <a:cubicBezTo>
                  <a:pt x="4555345" y="4525221"/>
                  <a:pt x="4531394" y="4536771"/>
                  <a:pt x="4508973" y="4551380"/>
                </a:cubicBezTo>
                <a:cubicBezTo>
                  <a:pt x="4486551" y="4565988"/>
                  <a:pt x="4468036" y="4584503"/>
                  <a:pt x="4453428" y="4606925"/>
                </a:cubicBezTo>
                <a:cubicBezTo>
                  <a:pt x="4438819" y="4629346"/>
                  <a:pt x="4431515" y="4657204"/>
                  <a:pt x="4431515" y="4690497"/>
                </a:cubicBezTo>
                <a:cubicBezTo>
                  <a:pt x="4431515" y="4727187"/>
                  <a:pt x="4444934" y="4758272"/>
                  <a:pt x="4471773" y="4783751"/>
                </a:cubicBezTo>
                <a:cubicBezTo>
                  <a:pt x="4498611" y="4809231"/>
                  <a:pt x="4538529" y="4821971"/>
                  <a:pt x="4591526" y="4821971"/>
                </a:cubicBezTo>
                <a:cubicBezTo>
                  <a:pt x="4609871" y="4821971"/>
                  <a:pt x="4627197" y="4819932"/>
                  <a:pt x="4643504" y="4815855"/>
                </a:cubicBezTo>
                <a:cubicBezTo>
                  <a:pt x="4659810" y="4811779"/>
                  <a:pt x="4674419" y="4807362"/>
                  <a:pt x="4687328" y="4802606"/>
                </a:cubicBezTo>
                <a:cubicBezTo>
                  <a:pt x="4700238" y="4797850"/>
                  <a:pt x="4710769" y="4793434"/>
                  <a:pt x="4718923" y="4789357"/>
                </a:cubicBezTo>
                <a:cubicBezTo>
                  <a:pt x="4727076" y="4785280"/>
                  <a:pt x="4732851" y="4783242"/>
                  <a:pt x="4736249" y="4783242"/>
                </a:cubicBezTo>
                <a:cubicBezTo>
                  <a:pt x="4738966" y="4783242"/>
                  <a:pt x="4742024" y="4785450"/>
                  <a:pt x="4745421" y="4789867"/>
                </a:cubicBezTo>
                <a:cubicBezTo>
                  <a:pt x="4748819" y="4794283"/>
                  <a:pt x="4753065" y="4799039"/>
                  <a:pt x="4758161" y="4804135"/>
                </a:cubicBezTo>
                <a:cubicBezTo>
                  <a:pt x="4763257" y="4809231"/>
                  <a:pt x="4769712" y="4813817"/>
                  <a:pt x="4777525" y="4817894"/>
                </a:cubicBezTo>
                <a:cubicBezTo>
                  <a:pt x="4785339" y="4821971"/>
                  <a:pt x="4795021" y="4824009"/>
                  <a:pt x="4806572" y="4824009"/>
                </a:cubicBezTo>
                <a:cubicBezTo>
                  <a:pt x="4820840" y="4824009"/>
                  <a:pt x="4836467" y="4820951"/>
                  <a:pt x="4853454" y="4814836"/>
                </a:cubicBezTo>
                <a:cubicBezTo>
                  <a:pt x="4870440" y="4808721"/>
                  <a:pt x="4886237" y="4801247"/>
                  <a:pt x="4900845" y="4792414"/>
                </a:cubicBezTo>
                <a:cubicBezTo>
                  <a:pt x="4915453" y="4783582"/>
                  <a:pt x="4927514" y="4774239"/>
                  <a:pt x="4937026" y="4764387"/>
                </a:cubicBezTo>
                <a:cubicBezTo>
                  <a:pt x="4946539" y="4754535"/>
                  <a:pt x="4951294" y="4745872"/>
                  <a:pt x="4951294" y="4738398"/>
                </a:cubicBezTo>
                <a:cubicBezTo>
                  <a:pt x="4951294" y="4732962"/>
                  <a:pt x="4949936" y="4728546"/>
                  <a:pt x="4947218" y="4725149"/>
                </a:cubicBezTo>
                <a:cubicBezTo>
                  <a:pt x="4944500" y="4721752"/>
                  <a:pt x="4941612" y="4717165"/>
                  <a:pt x="4938555" y="4711390"/>
                </a:cubicBezTo>
                <a:cubicBezTo>
                  <a:pt x="4935497" y="4705615"/>
                  <a:pt x="4932780" y="4697971"/>
                  <a:pt x="4930401" y="4688459"/>
                </a:cubicBezTo>
                <a:cubicBezTo>
                  <a:pt x="4928023" y="4678946"/>
                  <a:pt x="4926834" y="4665357"/>
                  <a:pt x="4926834" y="4647692"/>
                </a:cubicBezTo>
                <a:cubicBezTo>
                  <a:pt x="4926834" y="4637500"/>
                  <a:pt x="4927683" y="4626798"/>
                  <a:pt x="4929382" y="4615588"/>
                </a:cubicBezTo>
                <a:cubicBezTo>
                  <a:pt x="4931081" y="4604377"/>
                  <a:pt x="4933119" y="4591127"/>
                  <a:pt x="4935497" y="4575840"/>
                </a:cubicBezTo>
                <a:cubicBezTo>
                  <a:pt x="4937875" y="4560552"/>
                  <a:pt x="4939914" y="4543056"/>
                  <a:pt x="4941612" y="4523352"/>
                </a:cubicBezTo>
                <a:cubicBezTo>
                  <a:pt x="4943311" y="4503648"/>
                  <a:pt x="4944160" y="4479867"/>
                  <a:pt x="4944160" y="4452010"/>
                </a:cubicBezTo>
                <a:cubicBezTo>
                  <a:pt x="4944160" y="4424832"/>
                  <a:pt x="4938385" y="4400542"/>
                  <a:pt x="4926834" y="4379139"/>
                </a:cubicBezTo>
                <a:cubicBezTo>
                  <a:pt x="4915284" y="4357736"/>
                  <a:pt x="4899996" y="4339561"/>
                  <a:pt x="4880971" y="4324613"/>
                </a:cubicBezTo>
                <a:cubicBezTo>
                  <a:pt x="4861947" y="4309665"/>
                  <a:pt x="4840035" y="4298454"/>
                  <a:pt x="4815234" y="4290980"/>
                </a:cubicBezTo>
                <a:cubicBezTo>
                  <a:pt x="4790435" y="4283506"/>
                  <a:pt x="4764446" y="4279769"/>
                  <a:pt x="4737268" y="4279769"/>
                </a:cubicBezTo>
                <a:close/>
                <a:moveTo>
                  <a:pt x="6119536" y="4172756"/>
                </a:moveTo>
                <a:cubicBezTo>
                  <a:pt x="6090319" y="4172756"/>
                  <a:pt x="6067727" y="4180060"/>
                  <a:pt x="6051761" y="4194668"/>
                </a:cubicBezTo>
                <a:cubicBezTo>
                  <a:pt x="6035794" y="4209276"/>
                  <a:pt x="6027810" y="4226772"/>
                  <a:pt x="6027810" y="4247156"/>
                </a:cubicBezTo>
                <a:cubicBezTo>
                  <a:pt x="6027810" y="4256668"/>
                  <a:pt x="6029339" y="4264991"/>
                  <a:pt x="6032396" y="4272126"/>
                </a:cubicBezTo>
                <a:cubicBezTo>
                  <a:pt x="6035454" y="4279260"/>
                  <a:pt x="6038681" y="4285545"/>
                  <a:pt x="6042078" y="4290980"/>
                </a:cubicBezTo>
                <a:cubicBezTo>
                  <a:pt x="6045476" y="4296416"/>
                  <a:pt x="6048703" y="4301172"/>
                  <a:pt x="6051761" y="4305249"/>
                </a:cubicBezTo>
                <a:cubicBezTo>
                  <a:pt x="6054818" y="4309325"/>
                  <a:pt x="6056347" y="4312383"/>
                  <a:pt x="6056347" y="4314421"/>
                </a:cubicBezTo>
                <a:cubicBezTo>
                  <a:pt x="6056347" y="4319857"/>
                  <a:pt x="6052270" y="4322575"/>
                  <a:pt x="6044117" y="4322575"/>
                </a:cubicBezTo>
                <a:cubicBezTo>
                  <a:pt x="6039361" y="4322575"/>
                  <a:pt x="6033415" y="4320876"/>
                  <a:pt x="6026281" y="4317479"/>
                </a:cubicBezTo>
                <a:cubicBezTo>
                  <a:pt x="6019147" y="4314082"/>
                  <a:pt x="6009974" y="4310175"/>
                  <a:pt x="5998763" y="4305758"/>
                </a:cubicBezTo>
                <a:cubicBezTo>
                  <a:pt x="5987552" y="4301342"/>
                  <a:pt x="5973454" y="4297435"/>
                  <a:pt x="5956468" y="4294038"/>
                </a:cubicBezTo>
                <a:cubicBezTo>
                  <a:pt x="5939482" y="4290641"/>
                  <a:pt x="5918758" y="4288942"/>
                  <a:pt x="5894298" y="4288942"/>
                </a:cubicBezTo>
                <a:cubicBezTo>
                  <a:pt x="5860325" y="4288942"/>
                  <a:pt x="5828731" y="4294717"/>
                  <a:pt x="5799514" y="4306268"/>
                </a:cubicBezTo>
                <a:cubicBezTo>
                  <a:pt x="5770299" y="4317819"/>
                  <a:pt x="5745158" y="4333786"/>
                  <a:pt x="5724096" y="4354169"/>
                </a:cubicBezTo>
                <a:cubicBezTo>
                  <a:pt x="5703033" y="4374553"/>
                  <a:pt x="5686556" y="4398333"/>
                  <a:pt x="5674666" y="4425511"/>
                </a:cubicBezTo>
                <a:cubicBezTo>
                  <a:pt x="5662776" y="4452689"/>
                  <a:pt x="5656830" y="4481566"/>
                  <a:pt x="5656830" y="4512141"/>
                </a:cubicBezTo>
                <a:cubicBezTo>
                  <a:pt x="5656830" y="4535243"/>
                  <a:pt x="5660057" y="4556475"/>
                  <a:pt x="5666512" y="4575840"/>
                </a:cubicBezTo>
                <a:cubicBezTo>
                  <a:pt x="5672968" y="4595204"/>
                  <a:pt x="5681460" y="4612530"/>
                  <a:pt x="5691992" y="4627818"/>
                </a:cubicBezTo>
                <a:cubicBezTo>
                  <a:pt x="5702523" y="4643105"/>
                  <a:pt x="5714244" y="4656524"/>
                  <a:pt x="5727153" y="4668075"/>
                </a:cubicBezTo>
                <a:cubicBezTo>
                  <a:pt x="5740063" y="4679626"/>
                  <a:pt x="5752632" y="4688798"/>
                  <a:pt x="5764863" y="4695593"/>
                </a:cubicBezTo>
                <a:cubicBezTo>
                  <a:pt x="5764863" y="4695593"/>
                  <a:pt x="5759257" y="4697291"/>
                  <a:pt x="5748046" y="4700689"/>
                </a:cubicBezTo>
                <a:cubicBezTo>
                  <a:pt x="5736835" y="4704086"/>
                  <a:pt x="5724775" y="4710031"/>
                  <a:pt x="5711866" y="4718524"/>
                </a:cubicBezTo>
                <a:cubicBezTo>
                  <a:pt x="5698956" y="4727017"/>
                  <a:pt x="5687066" y="4738058"/>
                  <a:pt x="5676195" y="4751647"/>
                </a:cubicBezTo>
                <a:cubicBezTo>
                  <a:pt x="5665323" y="4765236"/>
                  <a:pt x="5659888" y="4782223"/>
                  <a:pt x="5659888" y="4802606"/>
                </a:cubicBezTo>
                <a:cubicBezTo>
                  <a:pt x="5659888" y="4818234"/>
                  <a:pt x="5663455" y="4831823"/>
                  <a:pt x="5670589" y="4843373"/>
                </a:cubicBezTo>
                <a:cubicBezTo>
                  <a:pt x="5677723" y="4854924"/>
                  <a:pt x="5685537" y="4864776"/>
                  <a:pt x="5694030" y="4872929"/>
                </a:cubicBezTo>
                <a:cubicBezTo>
                  <a:pt x="5702523" y="4881083"/>
                  <a:pt x="5710337" y="4887877"/>
                  <a:pt x="5717471" y="4893313"/>
                </a:cubicBezTo>
                <a:cubicBezTo>
                  <a:pt x="5724605" y="4898748"/>
                  <a:pt x="5728172" y="4903504"/>
                  <a:pt x="5728172" y="4907581"/>
                </a:cubicBezTo>
                <a:cubicBezTo>
                  <a:pt x="5728172" y="4911658"/>
                  <a:pt x="5724266" y="4917433"/>
                  <a:pt x="5716452" y="4924907"/>
                </a:cubicBezTo>
                <a:cubicBezTo>
                  <a:pt x="5708639" y="4932381"/>
                  <a:pt x="5700145" y="4941554"/>
                  <a:pt x="5690973" y="4952425"/>
                </a:cubicBezTo>
                <a:cubicBezTo>
                  <a:pt x="5681800" y="4963296"/>
                  <a:pt x="5673306" y="4976036"/>
                  <a:pt x="5665493" y="4990644"/>
                </a:cubicBezTo>
                <a:cubicBezTo>
                  <a:pt x="5657680" y="5005252"/>
                  <a:pt x="5653773" y="5021729"/>
                  <a:pt x="5653773" y="5040074"/>
                </a:cubicBezTo>
                <a:cubicBezTo>
                  <a:pt x="5653773" y="5059099"/>
                  <a:pt x="5658189" y="5076934"/>
                  <a:pt x="5667022" y="5093581"/>
                </a:cubicBezTo>
                <a:cubicBezTo>
                  <a:pt x="5675855" y="5110227"/>
                  <a:pt x="5688934" y="5124665"/>
                  <a:pt x="5706260" y="5136896"/>
                </a:cubicBezTo>
                <a:cubicBezTo>
                  <a:pt x="5723586" y="5149126"/>
                  <a:pt x="5745329" y="5158638"/>
                  <a:pt x="5771487" y="5165432"/>
                </a:cubicBezTo>
                <a:cubicBezTo>
                  <a:pt x="5797646" y="5172227"/>
                  <a:pt x="5828052" y="5175624"/>
                  <a:pt x="5862704" y="5175624"/>
                </a:cubicBezTo>
                <a:cubicBezTo>
                  <a:pt x="5914342" y="5175624"/>
                  <a:pt x="5961394" y="5168150"/>
                  <a:pt x="6003860" y="5153202"/>
                </a:cubicBezTo>
                <a:cubicBezTo>
                  <a:pt x="6046325" y="5138254"/>
                  <a:pt x="6082676" y="5118550"/>
                  <a:pt x="6112911" y="5094090"/>
                </a:cubicBezTo>
                <a:cubicBezTo>
                  <a:pt x="6143146" y="5069630"/>
                  <a:pt x="6166418" y="5041433"/>
                  <a:pt x="6182724" y="5009499"/>
                </a:cubicBezTo>
                <a:cubicBezTo>
                  <a:pt x="6199031" y="4977565"/>
                  <a:pt x="6207185" y="4944611"/>
                  <a:pt x="6207185" y="4910639"/>
                </a:cubicBezTo>
                <a:cubicBezTo>
                  <a:pt x="6207185" y="4892973"/>
                  <a:pt x="6204297" y="4875987"/>
                  <a:pt x="6198522" y="4859680"/>
                </a:cubicBezTo>
                <a:cubicBezTo>
                  <a:pt x="6192746" y="4843373"/>
                  <a:pt x="6184423" y="4829105"/>
                  <a:pt x="6173552" y="4816875"/>
                </a:cubicBezTo>
                <a:cubicBezTo>
                  <a:pt x="6162681" y="4804645"/>
                  <a:pt x="6149092" y="4794962"/>
                  <a:pt x="6132785" y="4787828"/>
                </a:cubicBezTo>
                <a:cubicBezTo>
                  <a:pt x="6116478" y="4780694"/>
                  <a:pt x="6098133" y="4777127"/>
                  <a:pt x="6077749" y="4777127"/>
                </a:cubicBezTo>
                <a:cubicBezTo>
                  <a:pt x="6041059" y="4777127"/>
                  <a:pt x="6007766" y="4780524"/>
                  <a:pt x="5977870" y="4787319"/>
                </a:cubicBezTo>
                <a:cubicBezTo>
                  <a:pt x="5947975" y="4794113"/>
                  <a:pt x="5923514" y="4797510"/>
                  <a:pt x="5904489" y="4797510"/>
                </a:cubicBezTo>
                <a:cubicBezTo>
                  <a:pt x="5878671" y="4797510"/>
                  <a:pt x="5865761" y="4787998"/>
                  <a:pt x="5865761" y="4768973"/>
                </a:cubicBezTo>
                <a:cubicBezTo>
                  <a:pt x="5865761" y="4760141"/>
                  <a:pt x="5868988" y="4752157"/>
                  <a:pt x="5875443" y="4745023"/>
                </a:cubicBezTo>
                <a:cubicBezTo>
                  <a:pt x="5881898" y="4737889"/>
                  <a:pt x="5889882" y="4734321"/>
                  <a:pt x="5899394" y="4734321"/>
                </a:cubicBezTo>
                <a:cubicBezTo>
                  <a:pt x="5939482" y="4734321"/>
                  <a:pt x="5977021" y="4729905"/>
                  <a:pt x="6012013" y="4721072"/>
                </a:cubicBezTo>
                <a:cubicBezTo>
                  <a:pt x="6047005" y="4712239"/>
                  <a:pt x="6077410" y="4698650"/>
                  <a:pt x="6103229" y="4680305"/>
                </a:cubicBezTo>
                <a:cubicBezTo>
                  <a:pt x="6129048" y="4661960"/>
                  <a:pt x="6149431" y="4638859"/>
                  <a:pt x="6164379" y="4611001"/>
                </a:cubicBezTo>
                <a:cubicBezTo>
                  <a:pt x="6179327" y="4583144"/>
                  <a:pt x="6186801" y="4550530"/>
                  <a:pt x="6186801" y="4513160"/>
                </a:cubicBezTo>
                <a:cubicBezTo>
                  <a:pt x="6186801" y="4495495"/>
                  <a:pt x="6184933" y="4479358"/>
                  <a:pt x="6181196" y="4464750"/>
                </a:cubicBezTo>
                <a:cubicBezTo>
                  <a:pt x="6177459" y="4450142"/>
                  <a:pt x="6173212" y="4437742"/>
                  <a:pt x="6168456" y="4427550"/>
                </a:cubicBezTo>
                <a:cubicBezTo>
                  <a:pt x="6163020" y="4415320"/>
                  <a:pt x="6157245" y="4404788"/>
                  <a:pt x="6151130" y="4395955"/>
                </a:cubicBezTo>
                <a:cubicBezTo>
                  <a:pt x="6151130" y="4391199"/>
                  <a:pt x="6154528" y="4385254"/>
                  <a:pt x="6161322" y="4378120"/>
                </a:cubicBezTo>
                <a:cubicBezTo>
                  <a:pt x="6168116" y="4370986"/>
                  <a:pt x="6175590" y="4362323"/>
                  <a:pt x="6183744" y="4352131"/>
                </a:cubicBezTo>
                <a:cubicBezTo>
                  <a:pt x="6191897" y="4341939"/>
                  <a:pt x="6199371" y="4329709"/>
                  <a:pt x="6206166" y="4315441"/>
                </a:cubicBezTo>
                <a:cubicBezTo>
                  <a:pt x="6212960" y="4301172"/>
                  <a:pt x="6216357" y="4284865"/>
                  <a:pt x="6216357" y="4266520"/>
                </a:cubicBezTo>
                <a:cubicBezTo>
                  <a:pt x="6216357" y="4240022"/>
                  <a:pt x="6207355" y="4217770"/>
                  <a:pt x="6189349" y="4199764"/>
                </a:cubicBezTo>
                <a:cubicBezTo>
                  <a:pt x="6171344" y="4181759"/>
                  <a:pt x="6148073" y="4172756"/>
                  <a:pt x="6119536" y="4172756"/>
                </a:cubicBezTo>
                <a:close/>
                <a:moveTo>
                  <a:pt x="4097054" y="4101414"/>
                </a:moveTo>
                <a:cubicBezTo>
                  <a:pt x="4050172" y="4101414"/>
                  <a:pt x="4008896" y="4106340"/>
                  <a:pt x="3973225" y="4116192"/>
                </a:cubicBezTo>
                <a:cubicBezTo>
                  <a:pt x="3937554" y="4126044"/>
                  <a:pt x="3905449" y="4139463"/>
                  <a:pt x="3876913" y="4156449"/>
                </a:cubicBezTo>
                <a:cubicBezTo>
                  <a:pt x="3863324" y="4164603"/>
                  <a:pt x="3851773" y="4181249"/>
                  <a:pt x="3842261" y="4206389"/>
                </a:cubicBezTo>
                <a:cubicBezTo>
                  <a:pt x="3832748" y="4231528"/>
                  <a:pt x="3824935" y="4262104"/>
                  <a:pt x="3818820" y="4298115"/>
                </a:cubicBezTo>
                <a:cubicBezTo>
                  <a:pt x="3812705" y="4334125"/>
                  <a:pt x="3808118" y="4374213"/>
                  <a:pt x="3805061" y="4418377"/>
                </a:cubicBezTo>
                <a:cubicBezTo>
                  <a:pt x="3802003" y="4462541"/>
                  <a:pt x="3800474" y="4507725"/>
                  <a:pt x="3800474" y="4553927"/>
                </a:cubicBezTo>
                <a:cubicBezTo>
                  <a:pt x="3800474" y="4596733"/>
                  <a:pt x="3802003" y="4635122"/>
                  <a:pt x="3805061" y="4669094"/>
                </a:cubicBezTo>
                <a:cubicBezTo>
                  <a:pt x="3808118" y="4703067"/>
                  <a:pt x="3812875" y="4731943"/>
                  <a:pt x="3819329" y="4755724"/>
                </a:cubicBezTo>
                <a:cubicBezTo>
                  <a:pt x="3825784" y="4779505"/>
                  <a:pt x="3834107" y="4797680"/>
                  <a:pt x="3844299" y="4810250"/>
                </a:cubicBezTo>
                <a:cubicBezTo>
                  <a:pt x="3854491" y="4822820"/>
                  <a:pt x="3866721" y="4829105"/>
                  <a:pt x="3880989" y="4829105"/>
                </a:cubicBezTo>
                <a:cubicBezTo>
                  <a:pt x="3899334" y="4829105"/>
                  <a:pt x="3918869" y="4827066"/>
                  <a:pt x="3939592" y="4822990"/>
                </a:cubicBezTo>
                <a:cubicBezTo>
                  <a:pt x="3960315" y="4818913"/>
                  <a:pt x="3979510" y="4813647"/>
                  <a:pt x="3997175" y="4807192"/>
                </a:cubicBezTo>
                <a:cubicBezTo>
                  <a:pt x="4014841" y="4800738"/>
                  <a:pt x="4029619" y="4793434"/>
                  <a:pt x="4041509" y="4785280"/>
                </a:cubicBezTo>
                <a:cubicBezTo>
                  <a:pt x="4053400" y="4777127"/>
                  <a:pt x="4059345" y="4768973"/>
                  <a:pt x="4059345" y="4760820"/>
                </a:cubicBezTo>
                <a:cubicBezTo>
                  <a:pt x="4059345" y="4754026"/>
                  <a:pt x="4058496" y="4747231"/>
                  <a:pt x="4056797" y="4740436"/>
                </a:cubicBezTo>
                <a:cubicBezTo>
                  <a:pt x="4055098" y="4733642"/>
                  <a:pt x="4053230" y="4726338"/>
                  <a:pt x="4051192" y="4718524"/>
                </a:cubicBezTo>
                <a:cubicBezTo>
                  <a:pt x="4049153" y="4710711"/>
                  <a:pt x="4047285" y="4702048"/>
                  <a:pt x="4045586" y="4692535"/>
                </a:cubicBezTo>
                <a:cubicBezTo>
                  <a:pt x="4043887" y="4683023"/>
                  <a:pt x="4043038" y="4671812"/>
                  <a:pt x="4043038" y="4658902"/>
                </a:cubicBezTo>
                <a:cubicBezTo>
                  <a:pt x="4043038" y="4645313"/>
                  <a:pt x="4045586" y="4637160"/>
                  <a:pt x="4050682" y="4634442"/>
                </a:cubicBezTo>
                <a:cubicBezTo>
                  <a:pt x="4055778" y="4631724"/>
                  <a:pt x="4062742" y="4630366"/>
                  <a:pt x="4071575" y="4630366"/>
                </a:cubicBezTo>
                <a:cubicBezTo>
                  <a:pt x="4080408" y="4630366"/>
                  <a:pt x="4088052" y="4633083"/>
                  <a:pt x="4094507" y="4638519"/>
                </a:cubicBezTo>
                <a:cubicBezTo>
                  <a:pt x="4100961" y="4643955"/>
                  <a:pt x="4109624" y="4657544"/>
                  <a:pt x="4120496" y="4679286"/>
                </a:cubicBezTo>
                <a:cubicBezTo>
                  <a:pt x="4128649" y="4696952"/>
                  <a:pt x="4135444" y="4713768"/>
                  <a:pt x="4140879" y="4729735"/>
                </a:cubicBezTo>
                <a:cubicBezTo>
                  <a:pt x="4146315" y="4745702"/>
                  <a:pt x="4152430" y="4760141"/>
                  <a:pt x="4159224" y="4773050"/>
                </a:cubicBezTo>
                <a:cubicBezTo>
                  <a:pt x="4166019" y="4785960"/>
                  <a:pt x="4175022" y="4796151"/>
                  <a:pt x="4186233" y="4803625"/>
                </a:cubicBezTo>
                <a:cubicBezTo>
                  <a:pt x="4197444" y="4811099"/>
                  <a:pt x="4212901" y="4814836"/>
                  <a:pt x="4232605" y="4814836"/>
                </a:cubicBezTo>
                <a:cubicBezTo>
                  <a:pt x="4252989" y="4814836"/>
                  <a:pt x="4273711" y="4812118"/>
                  <a:pt x="4294775" y="4806683"/>
                </a:cubicBezTo>
                <a:cubicBezTo>
                  <a:pt x="4315838" y="4801247"/>
                  <a:pt x="4335202" y="4794113"/>
                  <a:pt x="4352868" y="4785280"/>
                </a:cubicBezTo>
                <a:cubicBezTo>
                  <a:pt x="4370533" y="4776447"/>
                  <a:pt x="4384972" y="4766256"/>
                  <a:pt x="4396183" y="4754705"/>
                </a:cubicBezTo>
                <a:cubicBezTo>
                  <a:pt x="4407394" y="4743154"/>
                  <a:pt x="4412999" y="4731264"/>
                  <a:pt x="4412999" y="4719034"/>
                </a:cubicBezTo>
                <a:cubicBezTo>
                  <a:pt x="4412999" y="4709521"/>
                  <a:pt x="4411470" y="4703067"/>
                  <a:pt x="4408413" y="4699669"/>
                </a:cubicBezTo>
                <a:cubicBezTo>
                  <a:pt x="4405355" y="4696272"/>
                  <a:pt x="4400429" y="4693554"/>
                  <a:pt x="4393635" y="4691516"/>
                </a:cubicBezTo>
                <a:cubicBezTo>
                  <a:pt x="4384802" y="4688798"/>
                  <a:pt x="4377328" y="4683702"/>
                  <a:pt x="4371213" y="4676228"/>
                </a:cubicBezTo>
                <a:cubicBezTo>
                  <a:pt x="4365098" y="4668755"/>
                  <a:pt x="4359322" y="4659922"/>
                  <a:pt x="4353887" y="4649730"/>
                </a:cubicBezTo>
                <a:cubicBezTo>
                  <a:pt x="4348451" y="4639538"/>
                  <a:pt x="4342846" y="4628497"/>
                  <a:pt x="4337071" y="4616607"/>
                </a:cubicBezTo>
                <a:cubicBezTo>
                  <a:pt x="4331295" y="4604716"/>
                  <a:pt x="4324331" y="4592996"/>
                  <a:pt x="4316177" y="4581445"/>
                </a:cubicBezTo>
                <a:cubicBezTo>
                  <a:pt x="4301909" y="4563100"/>
                  <a:pt x="4288999" y="4550530"/>
                  <a:pt x="4277449" y="4543736"/>
                </a:cubicBezTo>
                <a:cubicBezTo>
                  <a:pt x="4271334" y="4540338"/>
                  <a:pt x="4265898" y="4537621"/>
                  <a:pt x="4261142" y="4535582"/>
                </a:cubicBezTo>
                <a:cubicBezTo>
                  <a:pt x="4282205" y="4522673"/>
                  <a:pt x="4301229" y="4506366"/>
                  <a:pt x="4318216" y="4486662"/>
                </a:cubicBezTo>
                <a:cubicBezTo>
                  <a:pt x="4332484" y="4469676"/>
                  <a:pt x="4345733" y="4448273"/>
                  <a:pt x="4357964" y="4422454"/>
                </a:cubicBezTo>
                <a:cubicBezTo>
                  <a:pt x="4370194" y="4396635"/>
                  <a:pt x="4376309" y="4365040"/>
                  <a:pt x="4376309" y="4327671"/>
                </a:cubicBezTo>
                <a:cubicBezTo>
                  <a:pt x="4376309" y="4290301"/>
                  <a:pt x="4369514" y="4257348"/>
                  <a:pt x="4355925" y="4228811"/>
                </a:cubicBezTo>
                <a:cubicBezTo>
                  <a:pt x="4342336" y="4200274"/>
                  <a:pt x="4323142" y="4176663"/>
                  <a:pt x="4298342" y="4157978"/>
                </a:cubicBezTo>
                <a:cubicBezTo>
                  <a:pt x="4273542" y="4139293"/>
                  <a:pt x="4243986" y="4125194"/>
                  <a:pt x="4209674" y="4115682"/>
                </a:cubicBezTo>
                <a:cubicBezTo>
                  <a:pt x="4175361" y="4106170"/>
                  <a:pt x="4137822" y="4101414"/>
                  <a:pt x="4097054" y="4101414"/>
                </a:cubicBezTo>
                <a:close/>
                <a:moveTo>
                  <a:pt x="296580" y="4101414"/>
                </a:moveTo>
                <a:cubicBezTo>
                  <a:pt x="337347" y="4101414"/>
                  <a:pt x="374886" y="4106170"/>
                  <a:pt x="409198" y="4115682"/>
                </a:cubicBezTo>
                <a:cubicBezTo>
                  <a:pt x="443511" y="4125194"/>
                  <a:pt x="473067" y="4139293"/>
                  <a:pt x="497867" y="4157978"/>
                </a:cubicBezTo>
                <a:cubicBezTo>
                  <a:pt x="522667" y="4176663"/>
                  <a:pt x="541861" y="4200274"/>
                  <a:pt x="555450" y="4228811"/>
                </a:cubicBezTo>
                <a:cubicBezTo>
                  <a:pt x="569039" y="4257348"/>
                  <a:pt x="575834" y="4290301"/>
                  <a:pt x="575834" y="4327671"/>
                </a:cubicBezTo>
                <a:cubicBezTo>
                  <a:pt x="575834" y="4365040"/>
                  <a:pt x="569718" y="4396635"/>
                  <a:pt x="557489" y="4422454"/>
                </a:cubicBezTo>
                <a:cubicBezTo>
                  <a:pt x="545258" y="4448273"/>
                  <a:pt x="532009" y="4469676"/>
                  <a:pt x="517741" y="4486662"/>
                </a:cubicBezTo>
                <a:cubicBezTo>
                  <a:pt x="500754" y="4506366"/>
                  <a:pt x="481730" y="4522673"/>
                  <a:pt x="460667" y="4535582"/>
                </a:cubicBezTo>
                <a:cubicBezTo>
                  <a:pt x="465423" y="4537621"/>
                  <a:pt x="470859" y="4540338"/>
                  <a:pt x="476973" y="4543736"/>
                </a:cubicBezTo>
                <a:cubicBezTo>
                  <a:pt x="488524" y="4550530"/>
                  <a:pt x="501434" y="4563100"/>
                  <a:pt x="515702" y="4581445"/>
                </a:cubicBezTo>
                <a:cubicBezTo>
                  <a:pt x="523856" y="4592996"/>
                  <a:pt x="530820" y="4604716"/>
                  <a:pt x="536595" y="4616607"/>
                </a:cubicBezTo>
                <a:cubicBezTo>
                  <a:pt x="542371" y="4628497"/>
                  <a:pt x="547976" y="4639538"/>
                  <a:pt x="553412" y="4649730"/>
                </a:cubicBezTo>
                <a:cubicBezTo>
                  <a:pt x="558847" y="4659922"/>
                  <a:pt x="564623" y="4668755"/>
                  <a:pt x="570738" y="4676228"/>
                </a:cubicBezTo>
                <a:cubicBezTo>
                  <a:pt x="576853" y="4683702"/>
                  <a:pt x="584327" y="4688798"/>
                  <a:pt x="593159" y="4691516"/>
                </a:cubicBezTo>
                <a:cubicBezTo>
                  <a:pt x="599954" y="4693554"/>
                  <a:pt x="604880" y="4696272"/>
                  <a:pt x="607938" y="4699669"/>
                </a:cubicBezTo>
                <a:cubicBezTo>
                  <a:pt x="610995" y="4703067"/>
                  <a:pt x="612524" y="4709521"/>
                  <a:pt x="612524" y="4719034"/>
                </a:cubicBezTo>
                <a:cubicBezTo>
                  <a:pt x="612524" y="4731264"/>
                  <a:pt x="606918" y="4743154"/>
                  <a:pt x="595707" y="4754705"/>
                </a:cubicBezTo>
                <a:cubicBezTo>
                  <a:pt x="584496" y="4766256"/>
                  <a:pt x="570058" y="4776447"/>
                  <a:pt x="552393" y="4785280"/>
                </a:cubicBezTo>
                <a:cubicBezTo>
                  <a:pt x="534727" y="4794113"/>
                  <a:pt x="515362" y="4801247"/>
                  <a:pt x="494300" y="4806683"/>
                </a:cubicBezTo>
                <a:cubicBezTo>
                  <a:pt x="473237" y="4812118"/>
                  <a:pt x="452514" y="4814836"/>
                  <a:pt x="432130" y="4814836"/>
                </a:cubicBezTo>
                <a:cubicBezTo>
                  <a:pt x="412426" y="4814836"/>
                  <a:pt x="396968" y="4811099"/>
                  <a:pt x="385757" y="4803625"/>
                </a:cubicBezTo>
                <a:cubicBezTo>
                  <a:pt x="374547" y="4796151"/>
                  <a:pt x="365544" y="4785960"/>
                  <a:pt x="358749" y="4773050"/>
                </a:cubicBezTo>
                <a:cubicBezTo>
                  <a:pt x="351955" y="4760141"/>
                  <a:pt x="345840" y="4745702"/>
                  <a:pt x="340404" y="4729735"/>
                </a:cubicBezTo>
                <a:cubicBezTo>
                  <a:pt x="334969" y="4713768"/>
                  <a:pt x="328174" y="4696952"/>
                  <a:pt x="320021" y="4679286"/>
                </a:cubicBezTo>
                <a:cubicBezTo>
                  <a:pt x="309149" y="4657544"/>
                  <a:pt x="300486" y="4643955"/>
                  <a:pt x="294032" y="4638519"/>
                </a:cubicBezTo>
                <a:cubicBezTo>
                  <a:pt x="287577" y="4633083"/>
                  <a:pt x="279933" y="4630366"/>
                  <a:pt x="271100" y="4630366"/>
                </a:cubicBezTo>
                <a:cubicBezTo>
                  <a:pt x="262268" y="4630366"/>
                  <a:pt x="255303" y="4631724"/>
                  <a:pt x="250207" y="4634442"/>
                </a:cubicBezTo>
                <a:cubicBezTo>
                  <a:pt x="245111" y="4637160"/>
                  <a:pt x="242563" y="4645313"/>
                  <a:pt x="242563" y="4658902"/>
                </a:cubicBezTo>
                <a:cubicBezTo>
                  <a:pt x="242563" y="4671812"/>
                  <a:pt x="243413" y="4683023"/>
                  <a:pt x="245111" y="4692535"/>
                </a:cubicBezTo>
                <a:cubicBezTo>
                  <a:pt x="246810" y="4702048"/>
                  <a:pt x="248678" y="4710711"/>
                  <a:pt x="250717" y="4718524"/>
                </a:cubicBezTo>
                <a:cubicBezTo>
                  <a:pt x="252755" y="4726338"/>
                  <a:pt x="254624" y="4733642"/>
                  <a:pt x="256322" y="4740436"/>
                </a:cubicBezTo>
                <a:cubicBezTo>
                  <a:pt x="258021" y="4747231"/>
                  <a:pt x="258870" y="4754026"/>
                  <a:pt x="258870" y="4760820"/>
                </a:cubicBezTo>
                <a:cubicBezTo>
                  <a:pt x="258870" y="4768973"/>
                  <a:pt x="252925" y="4777127"/>
                  <a:pt x="241035" y="4785280"/>
                </a:cubicBezTo>
                <a:cubicBezTo>
                  <a:pt x="229144" y="4793434"/>
                  <a:pt x="214366" y="4800738"/>
                  <a:pt x="196701" y="4807192"/>
                </a:cubicBezTo>
                <a:cubicBezTo>
                  <a:pt x="179035" y="4813647"/>
                  <a:pt x="159840" y="4818913"/>
                  <a:pt x="139117" y="4822990"/>
                </a:cubicBezTo>
                <a:cubicBezTo>
                  <a:pt x="118394" y="4827066"/>
                  <a:pt x="98860" y="4829105"/>
                  <a:pt x="80514" y="4829105"/>
                </a:cubicBezTo>
                <a:cubicBezTo>
                  <a:pt x="66246" y="4829105"/>
                  <a:pt x="54016" y="4822820"/>
                  <a:pt x="43824" y="4810250"/>
                </a:cubicBezTo>
                <a:cubicBezTo>
                  <a:pt x="33633" y="4797680"/>
                  <a:pt x="25309" y="4779505"/>
                  <a:pt x="18854" y="4755724"/>
                </a:cubicBezTo>
                <a:cubicBezTo>
                  <a:pt x="12400" y="4731943"/>
                  <a:pt x="7643" y="4703067"/>
                  <a:pt x="4586" y="4669094"/>
                </a:cubicBezTo>
                <a:cubicBezTo>
                  <a:pt x="1528" y="4635122"/>
                  <a:pt x="0" y="4596733"/>
                  <a:pt x="0" y="4553927"/>
                </a:cubicBezTo>
                <a:cubicBezTo>
                  <a:pt x="0" y="4507725"/>
                  <a:pt x="1528" y="4462541"/>
                  <a:pt x="4586" y="4418377"/>
                </a:cubicBezTo>
                <a:cubicBezTo>
                  <a:pt x="7643" y="4374213"/>
                  <a:pt x="12230" y="4334125"/>
                  <a:pt x="18345" y="4298115"/>
                </a:cubicBezTo>
                <a:cubicBezTo>
                  <a:pt x="24460" y="4262104"/>
                  <a:pt x="32274" y="4231528"/>
                  <a:pt x="41786" y="4206389"/>
                </a:cubicBezTo>
                <a:cubicBezTo>
                  <a:pt x="51298" y="4181249"/>
                  <a:pt x="62849" y="4164603"/>
                  <a:pt x="76438" y="4156449"/>
                </a:cubicBezTo>
                <a:cubicBezTo>
                  <a:pt x="104975" y="4139463"/>
                  <a:pt x="137079" y="4126044"/>
                  <a:pt x="172750" y="4116192"/>
                </a:cubicBezTo>
                <a:cubicBezTo>
                  <a:pt x="208421" y="4106340"/>
                  <a:pt x="249698" y="4101414"/>
                  <a:pt x="296580" y="4101414"/>
                </a:cubicBezTo>
                <a:close/>
                <a:moveTo>
                  <a:pt x="5309322" y="0"/>
                </a:moveTo>
                <a:lnTo>
                  <a:pt x="10871922" y="0"/>
                </a:lnTo>
                <a:lnTo>
                  <a:pt x="10871922" y="6858000"/>
                </a:lnTo>
                <a:lnTo>
                  <a:pt x="5309322" y="6858000"/>
                </a:lnTo>
                <a:cubicBezTo>
                  <a:pt x="5309322" y="5735053"/>
                  <a:pt x="3492554" y="5442284"/>
                  <a:pt x="3047386" y="4896853"/>
                </a:cubicBezTo>
                <a:lnTo>
                  <a:pt x="2999876" y="4831692"/>
                </a:lnTo>
                <a:lnTo>
                  <a:pt x="3011157" y="4833181"/>
                </a:lnTo>
                <a:cubicBezTo>
                  <a:pt x="3040373" y="4833181"/>
                  <a:pt x="3066532" y="4829784"/>
                  <a:pt x="3089633" y="4822990"/>
                </a:cubicBezTo>
                <a:cubicBezTo>
                  <a:pt x="3112735" y="4816195"/>
                  <a:pt x="3132439" y="4807702"/>
                  <a:pt x="3148745" y="4797510"/>
                </a:cubicBezTo>
                <a:cubicBezTo>
                  <a:pt x="3165052" y="4787319"/>
                  <a:pt x="3177452" y="4776278"/>
                  <a:pt x="3185946" y="4764387"/>
                </a:cubicBezTo>
                <a:cubicBezTo>
                  <a:pt x="3194438" y="4752497"/>
                  <a:pt x="3198685" y="4741456"/>
                  <a:pt x="3198685" y="4731264"/>
                </a:cubicBezTo>
                <a:cubicBezTo>
                  <a:pt x="3198685" y="4721072"/>
                  <a:pt x="3196817" y="4711050"/>
                  <a:pt x="3193080" y="4701198"/>
                </a:cubicBezTo>
                <a:cubicBezTo>
                  <a:pt x="3189343" y="4691346"/>
                  <a:pt x="3185096" y="4680815"/>
                  <a:pt x="3180340" y="4669604"/>
                </a:cubicBezTo>
                <a:cubicBezTo>
                  <a:pt x="3175584" y="4658393"/>
                  <a:pt x="3171337" y="4645993"/>
                  <a:pt x="3167600" y="4632404"/>
                </a:cubicBezTo>
                <a:cubicBezTo>
                  <a:pt x="3163863" y="4618815"/>
                  <a:pt x="3161995" y="4603527"/>
                  <a:pt x="3161995" y="4586541"/>
                </a:cubicBezTo>
                <a:cubicBezTo>
                  <a:pt x="3161995" y="4536941"/>
                  <a:pt x="3163523" y="4489380"/>
                  <a:pt x="3166581" y="4443857"/>
                </a:cubicBezTo>
                <a:cubicBezTo>
                  <a:pt x="3169639" y="4398333"/>
                  <a:pt x="3173206" y="4355698"/>
                  <a:pt x="3177282" y="4315950"/>
                </a:cubicBezTo>
                <a:cubicBezTo>
                  <a:pt x="3181359" y="4276202"/>
                  <a:pt x="3184926" y="4239682"/>
                  <a:pt x="3187984" y="4206389"/>
                </a:cubicBezTo>
                <a:cubicBezTo>
                  <a:pt x="3191041" y="4173096"/>
                  <a:pt x="3192570" y="4144219"/>
                  <a:pt x="3192570" y="4119759"/>
                </a:cubicBezTo>
                <a:cubicBezTo>
                  <a:pt x="3192570" y="4068121"/>
                  <a:pt x="3170488" y="4042302"/>
                  <a:pt x="3126324" y="4042302"/>
                </a:cubicBezTo>
                <a:cubicBezTo>
                  <a:pt x="3105260" y="4042302"/>
                  <a:pt x="3083348" y="4045869"/>
                  <a:pt x="3060587" y="4053003"/>
                </a:cubicBezTo>
                <a:cubicBezTo>
                  <a:pt x="3037825" y="4060137"/>
                  <a:pt x="3016763" y="4069140"/>
                  <a:pt x="2997398" y="4080011"/>
                </a:cubicBezTo>
                <a:cubicBezTo>
                  <a:pt x="2978034" y="4090882"/>
                  <a:pt x="2962067" y="4103282"/>
                  <a:pt x="2949497" y="4117211"/>
                </a:cubicBezTo>
                <a:cubicBezTo>
                  <a:pt x="2936927" y="4131140"/>
                  <a:pt x="2930642" y="4144559"/>
                  <a:pt x="2930642" y="4157468"/>
                </a:cubicBezTo>
                <a:cubicBezTo>
                  <a:pt x="2930642" y="4171057"/>
                  <a:pt x="2932341" y="4187874"/>
                  <a:pt x="2935738" y="4207918"/>
                </a:cubicBezTo>
                <a:cubicBezTo>
                  <a:pt x="2939135" y="4227961"/>
                  <a:pt x="2943042" y="4251233"/>
                  <a:pt x="2947458" y="4277731"/>
                </a:cubicBezTo>
                <a:cubicBezTo>
                  <a:pt x="2951875" y="4304230"/>
                  <a:pt x="2955782" y="4333616"/>
                  <a:pt x="2959179" y="4365890"/>
                </a:cubicBezTo>
                <a:cubicBezTo>
                  <a:pt x="2962576" y="4398164"/>
                  <a:pt x="2964275" y="4432985"/>
                  <a:pt x="2964275" y="4470355"/>
                </a:cubicBezTo>
                <a:cubicBezTo>
                  <a:pt x="2964275" y="4531506"/>
                  <a:pt x="2960878" y="4587900"/>
                  <a:pt x="2954083" y="4639538"/>
                </a:cubicBezTo>
                <a:cubicBezTo>
                  <a:pt x="2950686" y="4665357"/>
                  <a:pt x="2948138" y="4689223"/>
                  <a:pt x="2946439" y="4711135"/>
                </a:cubicBezTo>
                <a:lnTo>
                  <a:pt x="2945669" y="4729245"/>
                </a:lnTo>
                <a:lnTo>
                  <a:pt x="2940650" y="4718885"/>
                </a:lnTo>
                <a:cubicBezTo>
                  <a:pt x="2560390" y="3728850"/>
                  <a:pt x="4410714" y="1293395"/>
                  <a:pt x="5309322"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8000" dirty="0">
              <a:solidFill>
                <a:schemeClr val="bg1"/>
              </a:solidFill>
              <a:latin typeface="Jumble" panose="020F0502020204030204" pitchFamily="2" charset="0"/>
            </a:endParaRPr>
          </a:p>
        </p:txBody>
      </p:sp>
      <p:sp>
        <p:nvSpPr>
          <p:cNvPr id="10" name="TextBox 9">
            <a:extLst>
              <a:ext uri="{FF2B5EF4-FFF2-40B4-BE49-F238E27FC236}">
                <a16:creationId xmlns:a16="http://schemas.microsoft.com/office/drawing/2014/main" id="{44B8D4D7-05F9-5FB7-A71B-51DDDCBB464A}"/>
              </a:ext>
            </a:extLst>
          </p:cNvPr>
          <p:cNvSpPr txBox="1"/>
          <p:nvPr/>
        </p:nvSpPr>
        <p:spPr>
          <a:xfrm>
            <a:off x="7315200" y="6026134"/>
            <a:ext cx="5334000" cy="646331"/>
          </a:xfrm>
          <a:prstGeom prst="rect">
            <a:avLst/>
          </a:prstGeom>
          <a:noFill/>
        </p:spPr>
        <p:txBody>
          <a:bodyPr wrap="square" rtlCol="0">
            <a:spAutoFit/>
          </a:bodyPr>
          <a:lstStyle/>
          <a:p>
            <a:r>
              <a:rPr lang="el-GR" dirty="0"/>
              <a:t>Αλληλεπίδραση ανθρώπου και υπολογιστή:</a:t>
            </a:r>
          </a:p>
          <a:p>
            <a:r>
              <a:rPr lang="el-GR" dirty="0"/>
              <a:t>Αναστάσιος </a:t>
            </a:r>
            <a:r>
              <a:rPr lang="el-GR" dirty="0" err="1"/>
              <a:t>Φραγκόπουλος</a:t>
            </a:r>
            <a:r>
              <a:rPr lang="el-GR" dirty="0"/>
              <a:t> Μαρίνα Κύρκα</a:t>
            </a:r>
            <a:endParaRPr lang="en-US" dirty="0"/>
          </a:p>
        </p:txBody>
      </p:sp>
      <p:pic>
        <p:nvPicPr>
          <p:cNvPr id="30" name="Picture 29" descr="A cartoon of a child&#10;&#10;Description automatically generated">
            <a:extLst>
              <a:ext uri="{FF2B5EF4-FFF2-40B4-BE49-F238E27FC236}">
                <a16:creationId xmlns:a16="http://schemas.microsoft.com/office/drawing/2014/main" id="{01A2DB67-D172-EEFD-DE9C-F50F4BA202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78779" y="-1"/>
            <a:ext cx="3513222" cy="3513222"/>
          </a:xfrm>
          <a:prstGeom prst="rect">
            <a:avLst/>
          </a:prstGeom>
        </p:spPr>
      </p:pic>
    </p:spTree>
    <p:extLst>
      <p:ext uri="{BB962C8B-B14F-4D97-AF65-F5344CB8AC3E}">
        <p14:creationId xmlns:p14="http://schemas.microsoft.com/office/powerpoint/2010/main" val="1244076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119"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692BC9-1BC2-D47B-A926-BA0BA51EB452}"/>
              </a:ext>
            </a:extLst>
          </p:cNvPr>
          <p:cNvSpPr txBox="1"/>
          <p:nvPr/>
        </p:nvSpPr>
        <p:spPr>
          <a:xfrm>
            <a:off x="1556643" y="1392945"/>
            <a:ext cx="9907929" cy="5122941"/>
          </a:xfrm>
          <a:prstGeom prst="rect">
            <a:avLst/>
          </a:prstGeom>
          <a:noFill/>
        </p:spPr>
        <p:txBody>
          <a:bodyPr wrap="square">
            <a:spAutoFit/>
          </a:bodyPr>
          <a:lstStyle/>
          <a:p>
            <a:pPr marL="342900" indent="-342900">
              <a:lnSpc>
                <a:spcPct val="150000"/>
              </a:lnSpc>
              <a:buFont typeface="Wingdings" panose="05000000000000000000" pitchFamily="2" charset="2"/>
              <a:buChar char="q"/>
            </a:pPr>
            <a:r>
              <a:rPr lang="el-GR" sz="2000" dirty="0"/>
              <a:t>Τάξη;</a:t>
            </a:r>
          </a:p>
          <a:p>
            <a:pPr marL="342900" indent="-342900">
              <a:lnSpc>
                <a:spcPct val="150000"/>
              </a:lnSpc>
              <a:buFont typeface="Wingdings" panose="05000000000000000000" pitchFamily="2" charset="2"/>
              <a:buChar char="q"/>
            </a:pPr>
            <a:r>
              <a:rPr lang="el-GR" sz="2000" dirty="0"/>
              <a:t>Πόσο συχνά χρησιμοποιείται την εφαρμογή;</a:t>
            </a:r>
          </a:p>
          <a:p>
            <a:pPr marL="342900" indent="-342900">
              <a:lnSpc>
                <a:spcPct val="150000"/>
              </a:lnSpc>
              <a:buFont typeface="Wingdings" panose="05000000000000000000" pitchFamily="2" charset="2"/>
              <a:buChar char="q"/>
            </a:pPr>
            <a:r>
              <a:rPr lang="el-GR" sz="2000" dirty="0"/>
              <a:t>. Πόσο δύσκολη σας φάνηκε η εκμάθηση της εφαρμογής;</a:t>
            </a:r>
          </a:p>
          <a:p>
            <a:pPr marL="342900" indent="-342900">
              <a:lnSpc>
                <a:spcPct val="150000"/>
              </a:lnSpc>
              <a:buFont typeface="Wingdings" panose="05000000000000000000" pitchFamily="2" charset="2"/>
              <a:buChar char="q"/>
            </a:pPr>
            <a:r>
              <a:rPr lang="el-GR" sz="2000" dirty="0"/>
              <a:t>Σας άρεσαν τα γραφικά;</a:t>
            </a:r>
          </a:p>
          <a:p>
            <a:pPr marL="342900" indent="-342900">
              <a:lnSpc>
                <a:spcPct val="150000"/>
              </a:lnSpc>
              <a:buFont typeface="Wingdings" panose="05000000000000000000" pitchFamily="2" charset="2"/>
              <a:buChar char="q"/>
            </a:pPr>
            <a:r>
              <a:rPr lang="el-GR" sz="2000" dirty="0"/>
              <a:t>. Μάθατε την σημασία της ανακύκλωσης;</a:t>
            </a:r>
          </a:p>
          <a:p>
            <a:pPr marL="342900" indent="-342900">
              <a:lnSpc>
                <a:spcPct val="150000"/>
              </a:lnSpc>
              <a:buFont typeface="Wingdings" panose="05000000000000000000" pitchFamily="2" charset="2"/>
              <a:buChar char="q"/>
            </a:pPr>
            <a:r>
              <a:rPr lang="el-GR" sz="2000" dirty="0"/>
              <a:t>Εφαρμόζεται στην καθημερινότητα τους κανόνες ανακύκλωσης που μάθατε;</a:t>
            </a:r>
          </a:p>
          <a:p>
            <a:pPr marL="342900" indent="-342900">
              <a:lnSpc>
                <a:spcPct val="150000"/>
              </a:lnSpc>
              <a:buFont typeface="Wingdings" panose="05000000000000000000" pitchFamily="2" charset="2"/>
              <a:buChar char="q"/>
            </a:pPr>
            <a:r>
              <a:rPr lang="el-GR" sz="2000" dirty="0"/>
              <a:t>Σας αρέσει αυτός ο εναλλακτικός τρόπος εκμάθησης του περιβάλλοντος;</a:t>
            </a:r>
          </a:p>
          <a:p>
            <a:pPr marL="342900" indent="-342900">
              <a:lnSpc>
                <a:spcPct val="150000"/>
              </a:lnSpc>
              <a:buFont typeface="Wingdings" panose="05000000000000000000" pitchFamily="2" charset="2"/>
              <a:buChar char="q"/>
            </a:pPr>
            <a:r>
              <a:rPr lang="el-GR" sz="2000" dirty="0"/>
              <a:t>Για πόσο χρόνο παίζεται αυτό το παιχνίδι;</a:t>
            </a:r>
          </a:p>
          <a:p>
            <a:pPr marL="342900" indent="-342900">
              <a:lnSpc>
                <a:spcPct val="150000"/>
              </a:lnSpc>
              <a:buFont typeface="Wingdings" panose="05000000000000000000" pitchFamily="2" charset="2"/>
              <a:buChar char="q"/>
            </a:pPr>
            <a:r>
              <a:rPr lang="el-GR" sz="2000" dirty="0"/>
              <a:t>Σας δίνει κίνητρο για βελτίωση ο ανταγωνισμός;</a:t>
            </a:r>
          </a:p>
          <a:p>
            <a:pPr marL="342900" indent="-342900">
              <a:lnSpc>
                <a:spcPct val="150000"/>
              </a:lnSpc>
              <a:buFont typeface="Wingdings" panose="05000000000000000000" pitchFamily="2" charset="2"/>
              <a:buChar char="q"/>
            </a:pPr>
            <a:r>
              <a:rPr lang="el-GR" sz="2000" dirty="0"/>
              <a:t>Πείτε μας αν κάτι σας δυσκόλεψε ή σας δυσαρέστησε πολύ. </a:t>
            </a:r>
          </a:p>
          <a:p>
            <a:pPr>
              <a:lnSpc>
                <a:spcPct val="150000"/>
              </a:lnSpc>
            </a:pPr>
            <a:r>
              <a:rPr lang="el-GR" sz="2000" dirty="0"/>
              <a:t> </a:t>
            </a:r>
            <a:endParaRPr lang="en-US" sz="2000" dirty="0"/>
          </a:p>
        </p:txBody>
      </p:sp>
      <p:sp>
        <p:nvSpPr>
          <p:cNvPr id="4" name="TextBox 3">
            <a:extLst>
              <a:ext uri="{FF2B5EF4-FFF2-40B4-BE49-F238E27FC236}">
                <a16:creationId xmlns:a16="http://schemas.microsoft.com/office/drawing/2014/main" id="{9A201610-CEB5-ECF1-5EBA-B946778CE94E}"/>
              </a:ext>
            </a:extLst>
          </p:cNvPr>
          <p:cNvSpPr txBox="1"/>
          <p:nvPr/>
        </p:nvSpPr>
        <p:spPr>
          <a:xfrm>
            <a:off x="0" y="342114"/>
            <a:ext cx="12192000" cy="64633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l-GR" sz="3600" b="0" i="0" u="none" strike="noStrike" kern="1200" cap="none" spc="0" normalizeH="0" baseline="0" noProof="0" dirty="0">
                <a:ln>
                  <a:noFill/>
                </a:ln>
                <a:solidFill>
                  <a:prstClr val="black"/>
                </a:solidFill>
                <a:effectLst/>
                <a:uLnTx/>
                <a:uFillTx/>
                <a:latin typeface="Bahnschrift SemiLight" panose="020B0502040204020203" pitchFamily="34" charset="0"/>
              </a:rPr>
              <a:t>Ενδεικτικό ερωτηματολόγιο:</a:t>
            </a:r>
          </a:p>
        </p:txBody>
      </p:sp>
    </p:spTree>
    <p:extLst>
      <p:ext uri="{BB962C8B-B14F-4D97-AF65-F5344CB8AC3E}">
        <p14:creationId xmlns:p14="http://schemas.microsoft.com/office/powerpoint/2010/main" val="181604034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blurry image of a blue and yellow light&#10;&#10;Description automatically generated">
            <a:extLst>
              <a:ext uri="{FF2B5EF4-FFF2-40B4-BE49-F238E27FC236}">
                <a16:creationId xmlns:a16="http://schemas.microsoft.com/office/drawing/2014/main" id="{3729E31C-A88F-D10F-9720-1A025E23A1E9}"/>
              </a:ext>
            </a:extLst>
          </p:cNvPr>
          <p:cNvPicPr>
            <a:picLocks noChangeAspect="1"/>
          </p:cNvPicPr>
          <p:nvPr/>
        </p:nvPicPr>
        <p:blipFill rotWithShape="1">
          <a:blip r:embed="rId2"/>
          <a:srcRect b="15730"/>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3628566-47DB-BFE1-CD76-C9ADE5553817}"/>
              </a:ext>
            </a:extLst>
          </p:cNvPr>
          <p:cNvSpPr txBox="1"/>
          <p:nvPr/>
        </p:nvSpPr>
        <p:spPr>
          <a:xfrm>
            <a:off x="-4802" y="365125"/>
            <a:ext cx="12196802" cy="1325563"/>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600" dirty="0">
                <a:latin typeface="Bahnschrift SemiLight" panose="020B0502040204020203" pitchFamily="34" charset="0"/>
                <a:ea typeface="+mj-ea"/>
                <a:cs typeface="+mj-cs"/>
              </a:rPr>
              <a:t> </a:t>
            </a:r>
            <a:r>
              <a:rPr lang="en-US" sz="3600" dirty="0" err="1">
                <a:latin typeface="Bahnschrift SemiLight" panose="020B0502040204020203" pitchFamily="34" charset="0"/>
                <a:ea typeface="+mj-ea"/>
                <a:cs typeface="+mj-cs"/>
              </a:rPr>
              <a:t>Εννοιολογικό</a:t>
            </a:r>
            <a:r>
              <a:rPr lang="en-US" sz="3600" dirty="0">
                <a:latin typeface="Bahnschrift SemiLight" panose="020B0502040204020203" pitchFamily="34" charset="0"/>
                <a:ea typeface="+mj-ea"/>
                <a:cs typeface="+mj-cs"/>
              </a:rPr>
              <a:t> </a:t>
            </a:r>
            <a:r>
              <a:rPr lang="en-US" sz="3600" dirty="0" err="1">
                <a:latin typeface="Bahnschrift SemiLight" panose="020B0502040204020203" pitchFamily="34" charset="0"/>
                <a:ea typeface="+mj-ea"/>
                <a:cs typeface="+mj-cs"/>
              </a:rPr>
              <a:t>μοντέλο</a:t>
            </a:r>
            <a:r>
              <a:rPr lang="en-US" sz="3600" dirty="0">
                <a:latin typeface="Bahnschrift SemiLight" panose="020B0502040204020203" pitchFamily="34" charset="0"/>
                <a:ea typeface="+mj-ea"/>
                <a:cs typeface="+mj-cs"/>
              </a:rPr>
              <a:t> – </a:t>
            </a:r>
            <a:r>
              <a:rPr lang="en-US" sz="3600" dirty="0" err="1">
                <a:latin typeface="Bahnschrift SemiLight" panose="020B0502040204020203" pitchFamily="34" charset="0"/>
                <a:ea typeface="+mj-ea"/>
                <a:cs typeface="+mj-cs"/>
              </a:rPr>
              <a:t>Κυρί</a:t>
            </a:r>
            <a:r>
              <a:rPr lang="en-US" sz="3600" dirty="0">
                <a:latin typeface="Bahnschrift SemiLight" panose="020B0502040204020203" pitchFamily="34" charset="0"/>
                <a:ea typeface="+mj-ea"/>
                <a:cs typeface="+mj-cs"/>
              </a:rPr>
              <a:t>αρχη μεταφορά</a:t>
            </a:r>
          </a:p>
        </p:txBody>
      </p:sp>
      <p:grpSp>
        <p:nvGrpSpPr>
          <p:cNvPr id="11" name="Group 10">
            <a:extLst>
              <a:ext uri="{FF2B5EF4-FFF2-40B4-BE49-F238E27FC236}">
                <a16:creationId xmlns:a16="http://schemas.microsoft.com/office/drawing/2014/main" id="{F173D02D-B5CB-2335-A041-579E57B8395C}"/>
              </a:ext>
            </a:extLst>
          </p:cNvPr>
          <p:cNvGrpSpPr/>
          <p:nvPr/>
        </p:nvGrpSpPr>
        <p:grpSpPr>
          <a:xfrm>
            <a:off x="709057" y="1864894"/>
            <a:ext cx="10773885" cy="4355431"/>
            <a:chOff x="920811" y="1515979"/>
            <a:chExt cx="10473094" cy="3252620"/>
          </a:xfrm>
        </p:grpSpPr>
        <p:sp>
          <p:nvSpPr>
            <p:cNvPr id="6" name="Rectangle: Rounded Corners 5">
              <a:extLst>
                <a:ext uri="{FF2B5EF4-FFF2-40B4-BE49-F238E27FC236}">
                  <a16:creationId xmlns:a16="http://schemas.microsoft.com/office/drawing/2014/main" id="{437FAAF8-FD8A-5F23-6366-8DD71D486C1A}"/>
                </a:ext>
              </a:extLst>
            </p:cNvPr>
            <p:cNvSpPr/>
            <p:nvPr/>
          </p:nvSpPr>
          <p:spPr>
            <a:xfrm>
              <a:off x="920811" y="1515979"/>
              <a:ext cx="10473094" cy="890337"/>
            </a:xfrm>
            <a:prstGeom prst="roundRect">
              <a:avLst/>
            </a:prstGeom>
            <a:solidFill>
              <a:schemeClr val="accent6"/>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r>
                <a:rPr lang="el-GR" sz="2000" dirty="0"/>
                <a:t>• Ο χρήστης καταλαβαίνει εύκολα τι θα κάνει πετώντας εικονίδια σκουπιδιών σέρνοντας τα σε κάδο.</a:t>
              </a:r>
              <a:endParaRPr lang="en-US" sz="2000" dirty="0"/>
            </a:p>
          </p:txBody>
        </p:sp>
        <p:sp>
          <p:nvSpPr>
            <p:cNvPr id="9" name="Rectangle: Rounded Corners 8">
              <a:extLst>
                <a:ext uri="{FF2B5EF4-FFF2-40B4-BE49-F238E27FC236}">
                  <a16:creationId xmlns:a16="http://schemas.microsoft.com/office/drawing/2014/main" id="{A1D618F7-280D-B6AD-EFF8-FE7CF1BFE82B}"/>
                </a:ext>
              </a:extLst>
            </p:cNvPr>
            <p:cNvSpPr/>
            <p:nvPr/>
          </p:nvSpPr>
          <p:spPr>
            <a:xfrm>
              <a:off x="920811" y="2506662"/>
              <a:ext cx="10473094" cy="1271254"/>
            </a:xfrm>
            <a:prstGeom prst="roundRect">
              <a:avLst/>
            </a:prstGeom>
            <a:solidFill>
              <a:srgbClr val="92D05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l-GR" sz="2000" b="0" i="0" u="none" strike="noStrike" kern="0" cap="none" spc="0" normalizeH="0" baseline="0" noProof="0" dirty="0">
                  <a:ln>
                    <a:noFill/>
                  </a:ln>
                  <a:solidFill>
                    <a:schemeClr val="bg1"/>
                  </a:solidFill>
                  <a:effectLst/>
                  <a:uLnTx/>
                  <a:uFillTx/>
                </a:rPr>
                <a:t>• Οι πληροφορίες και οι συμβουλές πάνω στην ανακύκλωση εμφανίζονται σαν φράσεις που λέγονται από έναν χαρακτήρα μέσα στην εφαρμογή, κάνοντας το πιο εύκολο να αντιληφθούν από τον χρήστη και κεντρίζοντας έτσι το ενδιαφέρον του.</a:t>
              </a:r>
              <a:endParaRPr kumimoji="0" lang="en-US" sz="2000" b="0" i="0" u="none" strike="noStrike" kern="0" cap="none" spc="0" normalizeH="0" baseline="0" noProof="0" dirty="0">
                <a:ln>
                  <a:noFill/>
                </a:ln>
                <a:solidFill>
                  <a:schemeClr val="bg1"/>
                </a:solidFill>
                <a:effectLst/>
                <a:uLnTx/>
                <a:uFillTx/>
              </a:endParaRPr>
            </a:p>
          </p:txBody>
        </p:sp>
        <p:sp>
          <p:nvSpPr>
            <p:cNvPr id="10" name="Rectangle: Rounded Corners 9">
              <a:extLst>
                <a:ext uri="{FF2B5EF4-FFF2-40B4-BE49-F238E27FC236}">
                  <a16:creationId xmlns:a16="http://schemas.microsoft.com/office/drawing/2014/main" id="{8B82856B-3640-5884-E39F-D1BF98583DC0}"/>
                </a:ext>
              </a:extLst>
            </p:cNvPr>
            <p:cNvSpPr/>
            <p:nvPr/>
          </p:nvSpPr>
          <p:spPr>
            <a:xfrm>
              <a:off x="920811" y="3878262"/>
              <a:ext cx="10473094" cy="890337"/>
            </a:xfrm>
            <a:prstGeom prst="roundRect">
              <a:avLst/>
            </a:prstGeom>
            <a:solidFill>
              <a:srgbClr val="66FF66"/>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r>
                <a:rPr lang="el-GR" sz="2000" dirty="0"/>
                <a:t>• Το σκορ θα εμφανίζεται ως μια μπάρα που γεμίζει και αλλάζει χρώμα ανάλογα με το πόσο καλά τα πάνε. </a:t>
              </a:r>
              <a:endParaRPr lang="en-US" sz="2000" dirty="0"/>
            </a:p>
          </p:txBody>
        </p:sp>
      </p:grpSp>
    </p:spTree>
    <p:extLst>
      <p:ext uri="{BB962C8B-B14F-4D97-AF65-F5344CB8AC3E}">
        <p14:creationId xmlns:p14="http://schemas.microsoft.com/office/powerpoint/2010/main" val="3247679015"/>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CCF7C5-ABDC-A8F1-77B2-4A24269611CB}"/>
              </a:ext>
            </a:extLst>
          </p:cNvPr>
          <p:cNvSpPr txBox="1"/>
          <p:nvPr/>
        </p:nvSpPr>
        <p:spPr>
          <a:xfrm>
            <a:off x="0" y="150471"/>
            <a:ext cx="12192000" cy="646331"/>
          </a:xfrm>
          <a:prstGeom prst="rect">
            <a:avLst/>
          </a:prstGeom>
          <a:noFill/>
        </p:spPr>
        <p:txBody>
          <a:bodyPr wrap="square" rtlCol="0">
            <a:spAutoFit/>
          </a:bodyPr>
          <a:lstStyle/>
          <a:p>
            <a:pPr algn="ctr"/>
            <a:r>
              <a:rPr lang="el-GR" sz="3600" dirty="0">
                <a:latin typeface="Bahnschrift SemiLight" panose="020B0502040204020203" pitchFamily="34" charset="0"/>
              </a:rPr>
              <a:t>Διάγραμμα ακολουθίας</a:t>
            </a:r>
            <a:endParaRPr lang="en-US" sz="3600" dirty="0">
              <a:latin typeface="Bahnschrift SemiLight" panose="020B0502040204020203" pitchFamily="34" charset="0"/>
            </a:endParaRPr>
          </a:p>
        </p:txBody>
      </p:sp>
      <p:pic>
        <p:nvPicPr>
          <p:cNvPr id="3" name="Picture 2">
            <a:extLst>
              <a:ext uri="{FF2B5EF4-FFF2-40B4-BE49-F238E27FC236}">
                <a16:creationId xmlns:a16="http://schemas.microsoft.com/office/drawing/2014/main" id="{715F502A-C7BF-C9F2-9776-199FC6F8E0A3}"/>
              </a:ext>
            </a:extLst>
          </p:cNvPr>
          <p:cNvPicPr/>
          <p:nvPr/>
        </p:nvPicPr>
        <p:blipFill>
          <a:blip r:embed="rId2"/>
          <a:stretch>
            <a:fillRect/>
          </a:stretch>
        </p:blipFill>
        <p:spPr>
          <a:xfrm>
            <a:off x="1493134" y="925976"/>
            <a:ext cx="9306046" cy="5660020"/>
          </a:xfrm>
          <a:prstGeom prst="rect">
            <a:avLst/>
          </a:prstGeom>
        </p:spPr>
      </p:pic>
    </p:spTree>
    <p:extLst>
      <p:ext uri="{BB962C8B-B14F-4D97-AF65-F5344CB8AC3E}">
        <p14:creationId xmlns:p14="http://schemas.microsoft.com/office/powerpoint/2010/main" val="372384946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CCF7C5-ABDC-A8F1-77B2-4A24269611CB}"/>
              </a:ext>
            </a:extLst>
          </p:cNvPr>
          <p:cNvSpPr txBox="1"/>
          <p:nvPr/>
        </p:nvSpPr>
        <p:spPr>
          <a:xfrm>
            <a:off x="0" y="150471"/>
            <a:ext cx="12192000" cy="646331"/>
          </a:xfrm>
          <a:prstGeom prst="rect">
            <a:avLst/>
          </a:prstGeom>
          <a:noFill/>
        </p:spPr>
        <p:txBody>
          <a:bodyPr wrap="square" rtlCol="0">
            <a:spAutoFit/>
          </a:bodyPr>
          <a:lstStyle/>
          <a:p>
            <a:pPr algn="ctr"/>
            <a:r>
              <a:rPr lang="el-GR" sz="3600" dirty="0">
                <a:latin typeface="Bahnschrift SemiLight" panose="020B0502040204020203" pitchFamily="34" charset="0"/>
              </a:rPr>
              <a:t>Διάγραμμα ακολουθίας</a:t>
            </a:r>
            <a:endParaRPr lang="en-US" sz="3600" dirty="0">
              <a:latin typeface="Bahnschrift SemiLight" panose="020B0502040204020203" pitchFamily="34" charset="0"/>
            </a:endParaRPr>
          </a:p>
        </p:txBody>
      </p:sp>
      <p:pic>
        <p:nvPicPr>
          <p:cNvPr id="3" name="Picture 2">
            <a:extLst>
              <a:ext uri="{FF2B5EF4-FFF2-40B4-BE49-F238E27FC236}">
                <a16:creationId xmlns:a16="http://schemas.microsoft.com/office/drawing/2014/main" id="{3F9E6ADE-AADC-8C6B-2F7D-961FB78F0D51}"/>
              </a:ext>
            </a:extLst>
          </p:cNvPr>
          <p:cNvPicPr/>
          <p:nvPr/>
        </p:nvPicPr>
        <p:blipFill>
          <a:blip r:embed="rId2"/>
          <a:stretch>
            <a:fillRect/>
          </a:stretch>
        </p:blipFill>
        <p:spPr>
          <a:xfrm>
            <a:off x="1412110" y="1064871"/>
            <a:ext cx="9363919" cy="5081286"/>
          </a:xfrm>
          <a:prstGeom prst="rect">
            <a:avLst/>
          </a:prstGeom>
        </p:spPr>
      </p:pic>
    </p:spTree>
    <p:extLst>
      <p:ext uri="{BB962C8B-B14F-4D97-AF65-F5344CB8AC3E}">
        <p14:creationId xmlns:p14="http://schemas.microsoft.com/office/powerpoint/2010/main" val="116601051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CCF7C5-ABDC-A8F1-77B2-4A24269611CB}"/>
              </a:ext>
            </a:extLst>
          </p:cNvPr>
          <p:cNvSpPr txBox="1"/>
          <p:nvPr/>
        </p:nvSpPr>
        <p:spPr>
          <a:xfrm>
            <a:off x="0" y="150471"/>
            <a:ext cx="12192000" cy="646331"/>
          </a:xfrm>
          <a:prstGeom prst="rect">
            <a:avLst/>
          </a:prstGeom>
          <a:noFill/>
        </p:spPr>
        <p:txBody>
          <a:bodyPr wrap="square" rtlCol="0">
            <a:spAutoFit/>
          </a:bodyPr>
          <a:lstStyle/>
          <a:p>
            <a:pPr algn="ctr"/>
            <a:r>
              <a:rPr lang="el-GR" sz="3600" dirty="0">
                <a:latin typeface="Bahnschrift SemiLight" panose="020B0502040204020203" pitchFamily="34" charset="0"/>
              </a:rPr>
              <a:t>Διάγραμμα ακολουθίας</a:t>
            </a:r>
            <a:endParaRPr lang="en-US" sz="3600" dirty="0">
              <a:latin typeface="Bahnschrift SemiLight" panose="020B0502040204020203" pitchFamily="34" charset="0"/>
            </a:endParaRPr>
          </a:p>
        </p:txBody>
      </p:sp>
      <p:pic>
        <p:nvPicPr>
          <p:cNvPr id="3" name="Picture 2">
            <a:extLst>
              <a:ext uri="{FF2B5EF4-FFF2-40B4-BE49-F238E27FC236}">
                <a16:creationId xmlns:a16="http://schemas.microsoft.com/office/drawing/2014/main" id="{723C54CC-9084-DC5E-67A2-57236D5A35EB}"/>
              </a:ext>
            </a:extLst>
          </p:cNvPr>
          <p:cNvPicPr/>
          <p:nvPr/>
        </p:nvPicPr>
        <p:blipFill>
          <a:blip r:embed="rId2"/>
          <a:stretch>
            <a:fillRect/>
          </a:stretch>
        </p:blipFill>
        <p:spPr>
          <a:xfrm>
            <a:off x="3035935" y="857274"/>
            <a:ext cx="6120130" cy="5850255"/>
          </a:xfrm>
          <a:prstGeom prst="rect">
            <a:avLst/>
          </a:prstGeom>
        </p:spPr>
      </p:pic>
    </p:spTree>
    <p:extLst>
      <p:ext uri="{BB962C8B-B14F-4D97-AF65-F5344CB8AC3E}">
        <p14:creationId xmlns:p14="http://schemas.microsoft.com/office/powerpoint/2010/main" val="4020068218"/>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196F6A-8D69-B924-4E2A-F5A0BF790753}"/>
              </a:ext>
            </a:extLst>
          </p:cNvPr>
          <p:cNvSpPr txBox="1"/>
          <p:nvPr/>
        </p:nvSpPr>
        <p:spPr>
          <a:xfrm>
            <a:off x="0" y="231494"/>
            <a:ext cx="12192000" cy="646331"/>
          </a:xfrm>
          <a:prstGeom prst="rect">
            <a:avLst/>
          </a:prstGeom>
          <a:noFill/>
        </p:spPr>
        <p:txBody>
          <a:bodyPr wrap="square" rtlCol="0">
            <a:spAutoFit/>
          </a:bodyPr>
          <a:lstStyle/>
          <a:p>
            <a:pPr algn="ctr"/>
            <a:r>
              <a:rPr lang="el-GR" sz="3600" dirty="0">
                <a:latin typeface="Bahnschrift SemiLight" panose="020B0502040204020203" pitchFamily="34" charset="0"/>
              </a:rPr>
              <a:t>Διάγραμμα κλάσεων</a:t>
            </a:r>
            <a:endParaRPr lang="en-US" sz="3600" dirty="0">
              <a:latin typeface="Bahnschrift SemiLight" panose="020B0502040204020203" pitchFamily="34" charset="0"/>
            </a:endParaRPr>
          </a:p>
        </p:txBody>
      </p:sp>
      <p:pic>
        <p:nvPicPr>
          <p:cNvPr id="3" name="Picture 2">
            <a:extLst>
              <a:ext uri="{FF2B5EF4-FFF2-40B4-BE49-F238E27FC236}">
                <a16:creationId xmlns:a16="http://schemas.microsoft.com/office/drawing/2014/main" id="{78D1802F-479F-9B08-B897-D0AB570D23E6}"/>
              </a:ext>
            </a:extLst>
          </p:cNvPr>
          <p:cNvPicPr/>
          <p:nvPr/>
        </p:nvPicPr>
        <p:blipFill>
          <a:blip r:embed="rId2"/>
          <a:stretch>
            <a:fillRect/>
          </a:stretch>
        </p:blipFill>
        <p:spPr>
          <a:xfrm>
            <a:off x="879676" y="960698"/>
            <a:ext cx="10185721" cy="5665807"/>
          </a:xfrm>
          <a:prstGeom prst="rect">
            <a:avLst/>
          </a:prstGeom>
        </p:spPr>
      </p:pic>
    </p:spTree>
    <p:extLst>
      <p:ext uri="{BB962C8B-B14F-4D97-AF65-F5344CB8AC3E}">
        <p14:creationId xmlns:p14="http://schemas.microsoft.com/office/powerpoint/2010/main" val="626274952"/>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196F6A-8D69-B924-4E2A-F5A0BF790753}"/>
              </a:ext>
            </a:extLst>
          </p:cNvPr>
          <p:cNvSpPr txBox="1"/>
          <p:nvPr/>
        </p:nvSpPr>
        <p:spPr>
          <a:xfrm>
            <a:off x="0" y="231494"/>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l-GR" sz="3600" b="0" i="0" u="none" strike="noStrike" kern="1200" cap="none" spc="0" normalizeH="0" baseline="0" noProof="0" dirty="0">
                <a:ln>
                  <a:noFill/>
                </a:ln>
                <a:solidFill>
                  <a:prstClr val="black"/>
                </a:solidFill>
                <a:effectLst/>
                <a:uLnTx/>
                <a:uFillTx/>
                <a:latin typeface="Bahnschrift SemiLight" panose="020B0502040204020203" pitchFamily="34" charset="0"/>
                <a:ea typeface="+mn-ea"/>
                <a:cs typeface="+mn-cs"/>
              </a:rPr>
              <a:t>Διάγραμμα κλάσεων</a:t>
            </a:r>
            <a:endParaRPr kumimoji="0" lang="en-US" sz="3600" b="0" i="0" u="none" strike="noStrike" kern="1200" cap="none" spc="0" normalizeH="0" baseline="0" noProof="0" dirty="0">
              <a:ln>
                <a:noFill/>
              </a:ln>
              <a:solidFill>
                <a:prstClr val="black"/>
              </a:solidFill>
              <a:effectLst/>
              <a:uLnTx/>
              <a:uFillTx/>
              <a:latin typeface="Bahnschrift SemiLight" panose="020B0502040204020203" pitchFamily="34" charset="0"/>
              <a:ea typeface="+mn-ea"/>
              <a:cs typeface="+mn-cs"/>
            </a:endParaRPr>
          </a:p>
        </p:txBody>
      </p:sp>
      <p:pic>
        <p:nvPicPr>
          <p:cNvPr id="4" name="Picture 3">
            <a:extLst>
              <a:ext uri="{FF2B5EF4-FFF2-40B4-BE49-F238E27FC236}">
                <a16:creationId xmlns:a16="http://schemas.microsoft.com/office/drawing/2014/main" id="{DF62B12B-B232-939A-2A84-80568CF9C614}"/>
              </a:ext>
            </a:extLst>
          </p:cNvPr>
          <p:cNvPicPr/>
          <p:nvPr/>
        </p:nvPicPr>
        <p:blipFill>
          <a:blip r:embed="rId2"/>
          <a:stretch>
            <a:fillRect/>
          </a:stretch>
        </p:blipFill>
        <p:spPr>
          <a:xfrm>
            <a:off x="601884" y="960698"/>
            <a:ext cx="10938075" cy="5665807"/>
          </a:xfrm>
          <a:prstGeom prst="rect">
            <a:avLst/>
          </a:prstGeom>
        </p:spPr>
      </p:pic>
    </p:spTree>
    <p:extLst>
      <p:ext uri="{BB962C8B-B14F-4D97-AF65-F5344CB8AC3E}">
        <p14:creationId xmlns:p14="http://schemas.microsoft.com/office/powerpoint/2010/main" val="3534708476"/>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5FD241D8-0078-E808-82B5-769837CD6C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252" y="546536"/>
            <a:ext cx="3386492" cy="5835326"/>
          </a:xfrm>
          <a:prstGeom prst="rect">
            <a:avLst/>
          </a:prstGeom>
        </p:spPr>
      </p:pic>
      <p:pic>
        <p:nvPicPr>
          <p:cNvPr id="9" name="Picture 8" descr="A screen shot of a student login form&#10;&#10;Description automatically generated">
            <a:extLst>
              <a:ext uri="{FF2B5EF4-FFF2-40B4-BE49-F238E27FC236}">
                <a16:creationId xmlns:a16="http://schemas.microsoft.com/office/drawing/2014/main" id="{ACF473A2-05DD-12A3-160C-0173ECBBEF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6585" y="502220"/>
            <a:ext cx="3246963" cy="5695492"/>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737C0DFF-D305-1A48-B821-69ECA4DBD3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82389" y="875199"/>
            <a:ext cx="3780845" cy="5857209"/>
          </a:xfrm>
          <a:prstGeom prst="rect">
            <a:avLst/>
          </a:prstGeom>
        </p:spPr>
      </p:pic>
    </p:spTree>
    <p:extLst>
      <p:ext uri="{BB962C8B-B14F-4D97-AF65-F5344CB8AC3E}">
        <p14:creationId xmlns:p14="http://schemas.microsoft.com/office/powerpoint/2010/main" val="405163366"/>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4700BA2-C612-3C25-57E5-4DA891648D56}"/>
              </a:ext>
            </a:extLst>
          </p:cNvPr>
          <p:cNvSpPr/>
          <p:nvPr/>
        </p:nvSpPr>
        <p:spPr>
          <a:xfrm>
            <a:off x="0" y="0"/>
            <a:ext cx="12192000" cy="6858000"/>
          </a:xfrm>
          <a:prstGeom prst="rect">
            <a:avLst/>
          </a:prstGeom>
          <a:solidFill>
            <a:srgbClr val="33993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97D53D5-5617-7A92-9B3C-6EFE33615240}"/>
              </a:ext>
            </a:extLst>
          </p:cNvPr>
          <p:cNvSpPr txBox="1"/>
          <p:nvPr/>
        </p:nvSpPr>
        <p:spPr>
          <a:xfrm>
            <a:off x="3777915" y="2721114"/>
            <a:ext cx="4636169" cy="707886"/>
          </a:xfrm>
          <a:prstGeom prst="rect">
            <a:avLst/>
          </a:prstGeom>
          <a:noFill/>
        </p:spPr>
        <p:txBody>
          <a:bodyPr wrap="square" rtlCol="0">
            <a:spAutoFit/>
          </a:bodyPr>
          <a:lstStyle/>
          <a:p>
            <a:r>
              <a:rPr lang="el-GR" sz="4000" dirty="0">
                <a:solidFill>
                  <a:schemeClr val="bg1"/>
                </a:solidFill>
                <a:latin typeface="Bahnschrift SemiLight" panose="020B0502040204020203" pitchFamily="34" charset="0"/>
              </a:rPr>
              <a:t>ΣΑΣ ΕΥΧΑΡΙΣΤΟΥΜΕ</a:t>
            </a:r>
            <a:endParaRPr lang="en-US" sz="4000" dirty="0">
              <a:solidFill>
                <a:schemeClr val="bg1"/>
              </a:solidFill>
              <a:latin typeface="Bahnschrift SemiLight" panose="020B0502040204020203" pitchFamily="34" charset="0"/>
            </a:endParaRPr>
          </a:p>
        </p:txBody>
      </p:sp>
    </p:spTree>
    <p:extLst>
      <p:ext uri="{BB962C8B-B14F-4D97-AF65-F5344CB8AC3E}">
        <p14:creationId xmlns:p14="http://schemas.microsoft.com/office/powerpoint/2010/main" val="1196686414"/>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5A5740A-8ED7-99CE-A39D-3E3805F52621}"/>
              </a:ext>
            </a:extLst>
          </p:cNvPr>
          <p:cNvPicPr>
            <a:picLocks noChangeAspect="1"/>
          </p:cNvPicPr>
          <p:nvPr/>
        </p:nvPicPr>
        <p:blipFill rotWithShape="1">
          <a:blip r:embed="rId2">
            <a:duotone>
              <a:schemeClr val="bg2">
                <a:shade val="45000"/>
                <a:satMod val="135000"/>
              </a:schemeClr>
              <a:prstClr val="white"/>
            </a:duotone>
          </a:blip>
          <a:srcRect t="11756" b="3975"/>
          <a:stretch/>
        </p:blipFill>
        <p:spPr>
          <a:xfrm>
            <a:off x="20" y="0"/>
            <a:ext cx="12191980" cy="6857990"/>
          </a:xfrm>
          <a:prstGeom prst="rect">
            <a:avLst/>
          </a:prstGeom>
        </p:spPr>
      </p:pic>
      <p:sp>
        <p:nvSpPr>
          <p:cNvPr id="13" name="Rectangle 12">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933D61E-8AF4-7F9E-8E1E-99A8702BC846}"/>
              </a:ext>
            </a:extLst>
          </p:cNvPr>
          <p:cNvSpPr txBox="1"/>
          <p:nvPr/>
        </p:nvSpPr>
        <p:spPr>
          <a:xfrm>
            <a:off x="838200" y="365125"/>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a:latin typeface="+mj-lt"/>
                <a:ea typeface="+mj-ea"/>
                <a:cs typeface="+mj-cs"/>
              </a:rPr>
              <a:t>Περιεχόμενα</a:t>
            </a:r>
          </a:p>
        </p:txBody>
      </p:sp>
      <p:graphicFrame>
        <p:nvGraphicFramePr>
          <p:cNvPr id="8" name="TextBox 5">
            <a:extLst>
              <a:ext uri="{FF2B5EF4-FFF2-40B4-BE49-F238E27FC236}">
                <a16:creationId xmlns:a16="http://schemas.microsoft.com/office/drawing/2014/main" id="{14E78A2F-2D69-8ACA-39A3-C1DCDFB54CD4}"/>
              </a:ext>
            </a:extLst>
          </p:cNvPr>
          <p:cNvGraphicFramePr/>
          <p:nvPr>
            <p:extLst>
              <p:ext uri="{D42A27DB-BD31-4B8C-83A1-F6EECF244321}">
                <p14:modId xmlns:p14="http://schemas.microsoft.com/office/powerpoint/2010/main" val="297926541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4311730"/>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C47F073-0FEB-8394-1108-EB181CBF12DB}"/>
              </a:ext>
            </a:extLst>
          </p:cNvPr>
          <p:cNvGrpSpPr/>
          <p:nvPr/>
        </p:nvGrpSpPr>
        <p:grpSpPr>
          <a:xfrm>
            <a:off x="599440" y="593861"/>
            <a:ext cx="10657840" cy="5416570"/>
            <a:chOff x="2003864" y="593861"/>
            <a:chExt cx="7429499" cy="5416570"/>
          </a:xfrm>
        </p:grpSpPr>
        <p:sp>
          <p:nvSpPr>
            <p:cNvPr id="7" name="Freeform: Shape 6">
              <a:extLst>
                <a:ext uri="{FF2B5EF4-FFF2-40B4-BE49-F238E27FC236}">
                  <a16:creationId xmlns:a16="http://schemas.microsoft.com/office/drawing/2014/main" id="{4E78039B-B055-08EE-CA82-8DF631CDA1D4}"/>
                </a:ext>
              </a:extLst>
            </p:cNvPr>
            <p:cNvSpPr/>
            <p:nvPr/>
          </p:nvSpPr>
          <p:spPr>
            <a:xfrm>
              <a:off x="8110698" y="3855295"/>
              <a:ext cx="91440" cy="607709"/>
            </a:xfrm>
            <a:custGeom>
              <a:avLst/>
              <a:gdLst/>
              <a:ahLst/>
              <a:cxnLst/>
              <a:rect l="0" t="0" r="0" b="0"/>
              <a:pathLst>
                <a:path>
                  <a:moveTo>
                    <a:pt x="45720" y="0"/>
                  </a:moveTo>
                  <a:lnTo>
                    <a:pt x="45720" y="607709"/>
                  </a:lnTo>
                </a:path>
              </a:pathLst>
            </a:custGeom>
            <a:noFill/>
          </p:spPr>
          <p:style>
            <a:lnRef idx="2">
              <a:schemeClr val="accent6">
                <a:tint val="70000"/>
                <a:hueOff val="0"/>
                <a:satOff val="0"/>
                <a:lumOff val="0"/>
                <a:alphaOff val="0"/>
              </a:schemeClr>
            </a:lnRef>
            <a:fillRef idx="0">
              <a:scrgbClr r="0" g="0" b="0"/>
            </a:fillRef>
            <a:effectRef idx="0">
              <a:schemeClr val="accent6">
                <a:tint val="70000"/>
                <a:hueOff val="0"/>
                <a:satOff val="0"/>
                <a:lumOff val="0"/>
                <a:alphaOff val="0"/>
              </a:schemeClr>
            </a:effectRef>
            <a:fontRef idx="minor">
              <a:schemeClr val="tx1">
                <a:hueOff val="0"/>
                <a:satOff val="0"/>
                <a:lumOff val="0"/>
                <a:alphaOff val="0"/>
              </a:schemeClr>
            </a:fontRef>
          </p:style>
        </p:sp>
        <p:sp>
          <p:nvSpPr>
            <p:cNvPr id="8" name="Freeform: Shape 7">
              <a:extLst>
                <a:ext uri="{FF2B5EF4-FFF2-40B4-BE49-F238E27FC236}">
                  <a16:creationId xmlns:a16="http://schemas.microsoft.com/office/drawing/2014/main" id="{6180F935-9B26-DFB3-DF11-C66C387EEE6D}"/>
                </a:ext>
              </a:extLst>
            </p:cNvPr>
            <p:cNvSpPr/>
            <p:nvPr/>
          </p:nvSpPr>
          <p:spPr>
            <a:xfrm>
              <a:off x="6241000" y="1920723"/>
              <a:ext cx="1915417" cy="607709"/>
            </a:xfrm>
            <a:custGeom>
              <a:avLst/>
              <a:gdLst/>
              <a:ahLst/>
              <a:cxnLst/>
              <a:rect l="0" t="0" r="0" b="0"/>
              <a:pathLst>
                <a:path>
                  <a:moveTo>
                    <a:pt x="0" y="0"/>
                  </a:moveTo>
                  <a:lnTo>
                    <a:pt x="0" y="414136"/>
                  </a:lnTo>
                  <a:lnTo>
                    <a:pt x="1915417" y="414136"/>
                  </a:lnTo>
                  <a:lnTo>
                    <a:pt x="1915417" y="607709"/>
                  </a:lnTo>
                </a:path>
              </a:pathLst>
            </a:custGeom>
            <a:noFill/>
          </p:spPr>
          <p:style>
            <a:lnRef idx="2">
              <a:schemeClr val="accent6">
                <a:tint val="90000"/>
                <a:hueOff val="0"/>
                <a:satOff val="0"/>
                <a:lumOff val="0"/>
                <a:alphaOff val="0"/>
              </a:schemeClr>
            </a:lnRef>
            <a:fillRef idx="0">
              <a:scrgbClr r="0" g="0" b="0"/>
            </a:fillRef>
            <a:effectRef idx="0">
              <a:schemeClr val="accent6">
                <a:tint val="90000"/>
                <a:hueOff val="0"/>
                <a:satOff val="0"/>
                <a:lumOff val="0"/>
                <a:alphaOff val="0"/>
              </a:schemeClr>
            </a:effectRef>
            <a:fontRef idx="minor">
              <a:schemeClr val="tx1">
                <a:hueOff val="0"/>
                <a:satOff val="0"/>
                <a:lumOff val="0"/>
                <a:alphaOff val="0"/>
              </a:schemeClr>
            </a:fontRef>
          </p:style>
        </p:sp>
        <p:sp>
          <p:nvSpPr>
            <p:cNvPr id="9" name="Freeform: Shape 8">
              <a:extLst>
                <a:ext uri="{FF2B5EF4-FFF2-40B4-BE49-F238E27FC236}">
                  <a16:creationId xmlns:a16="http://schemas.microsoft.com/office/drawing/2014/main" id="{36D7B9D3-FEB4-0844-0520-C811E9A9BD12}"/>
                </a:ext>
              </a:extLst>
            </p:cNvPr>
            <p:cNvSpPr/>
            <p:nvPr/>
          </p:nvSpPr>
          <p:spPr>
            <a:xfrm>
              <a:off x="4325582" y="3855295"/>
              <a:ext cx="1276945" cy="607709"/>
            </a:xfrm>
            <a:custGeom>
              <a:avLst/>
              <a:gdLst/>
              <a:ahLst/>
              <a:cxnLst/>
              <a:rect l="0" t="0" r="0" b="0"/>
              <a:pathLst>
                <a:path>
                  <a:moveTo>
                    <a:pt x="0" y="0"/>
                  </a:moveTo>
                  <a:lnTo>
                    <a:pt x="0" y="414136"/>
                  </a:lnTo>
                  <a:lnTo>
                    <a:pt x="1276945" y="414136"/>
                  </a:lnTo>
                  <a:lnTo>
                    <a:pt x="1276945" y="607709"/>
                  </a:lnTo>
                </a:path>
              </a:pathLst>
            </a:custGeom>
            <a:noFill/>
          </p:spPr>
          <p:style>
            <a:lnRef idx="2">
              <a:schemeClr val="accent6">
                <a:tint val="70000"/>
                <a:hueOff val="0"/>
                <a:satOff val="0"/>
                <a:lumOff val="0"/>
                <a:alphaOff val="0"/>
              </a:schemeClr>
            </a:lnRef>
            <a:fillRef idx="0">
              <a:scrgbClr r="0" g="0" b="0"/>
            </a:fillRef>
            <a:effectRef idx="0">
              <a:schemeClr val="accent6">
                <a:tint val="70000"/>
                <a:hueOff val="0"/>
                <a:satOff val="0"/>
                <a:lumOff val="0"/>
                <a:alphaOff val="0"/>
              </a:schemeClr>
            </a:effectRef>
            <a:fontRef idx="minor">
              <a:schemeClr val="tx1">
                <a:hueOff val="0"/>
                <a:satOff val="0"/>
                <a:lumOff val="0"/>
                <a:alphaOff val="0"/>
              </a:schemeClr>
            </a:fontRef>
          </p:style>
        </p:sp>
        <p:sp>
          <p:nvSpPr>
            <p:cNvPr id="10" name="Freeform: Shape 9">
              <a:extLst>
                <a:ext uri="{FF2B5EF4-FFF2-40B4-BE49-F238E27FC236}">
                  <a16:creationId xmlns:a16="http://schemas.microsoft.com/office/drawing/2014/main" id="{F36F9165-1875-ABA4-2A96-3B36294FB8B3}"/>
                </a:ext>
              </a:extLst>
            </p:cNvPr>
            <p:cNvSpPr/>
            <p:nvPr/>
          </p:nvSpPr>
          <p:spPr>
            <a:xfrm>
              <a:off x="3048637" y="3855295"/>
              <a:ext cx="1276945" cy="607709"/>
            </a:xfrm>
            <a:custGeom>
              <a:avLst/>
              <a:gdLst/>
              <a:ahLst/>
              <a:cxnLst/>
              <a:rect l="0" t="0" r="0" b="0"/>
              <a:pathLst>
                <a:path>
                  <a:moveTo>
                    <a:pt x="1276945" y="0"/>
                  </a:moveTo>
                  <a:lnTo>
                    <a:pt x="1276945" y="414136"/>
                  </a:lnTo>
                  <a:lnTo>
                    <a:pt x="0" y="414136"/>
                  </a:lnTo>
                  <a:lnTo>
                    <a:pt x="0" y="607709"/>
                  </a:lnTo>
                </a:path>
              </a:pathLst>
            </a:custGeom>
            <a:noFill/>
          </p:spPr>
          <p:style>
            <a:lnRef idx="2">
              <a:schemeClr val="accent6">
                <a:tint val="70000"/>
                <a:hueOff val="0"/>
                <a:satOff val="0"/>
                <a:lumOff val="0"/>
                <a:alphaOff val="0"/>
              </a:schemeClr>
            </a:lnRef>
            <a:fillRef idx="0">
              <a:scrgbClr r="0" g="0" b="0"/>
            </a:fillRef>
            <a:effectRef idx="0">
              <a:schemeClr val="accent6">
                <a:tint val="70000"/>
                <a:hueOff val="0"/>
                <a:satOff val="0"/>
                <a:lumOff val="0"/>
                <a:alphaOff val="0"/>
              </a:schemeClr>
            </a:effectRef>
            <a:fontRef idx="minor">
              <a:schemeClr val="tx1">
                <a:hueOff val="0"/>
                <a:satOff val="0"/>
                <a:lumOff val="0"/>
                <a:alphaOff val="0"/>
              </a:schemeClr>
            </a:fontRef>
          </p:style>
        </p:sp>
        <p:sp>
          <p:nvSpPr>
            <p:cNvPr id="11" name="Freeform: Shape 10">
              <a:extLst>
                <a:ext uri="{FF2B5EF4-FFF2-40B4-BE49-F238E27FC236}">
                  <a16:creationId xmlns:a16="http://schemas.microsoft.com/office/drawing/2014/main" id="{AC57E5C1-A238-BF36-720A-F697C8165706}"/>
                </a:ext>
              </a:extLst>
            </p:cNvPr>
            <p:cNvSpPr/>
            <p:nvPr/>
          </p:nvSpPr>
          <p:spPr>
            <a:xfrm>
              <a:off x="4325582" y="1920723"/>
              <a:ext cx="1915417" cy="607709"/>
            </a:xfrm>
            <a:custGeom>
              <a:avLst/>
              <a:gdLst/>
              <a:ahLst/>
              <a:cxnLst/>
              <a:rect l="0" t="0" r="0" b="0"/>
              <a:pathLst>
                <a:path>
                  <a:moveTo>
                    <a:pt x="1915417" y="0"/>
                  </a:moveTo>
                  <a:lnTo>
                    <a:pt x="1915417" y="414136"/>
                  </a:lnTo>
                  <a:lnTo>
                    <a:pt x="0" y="414136"/>
                  </a:lnTo>
                  <a:lnTo>
                    <a:pt x="0" y="607709"/>
                  </a:lnTo>
                </a:path>
              </a:pathLst>
            </a:custGeom>
            <a:noFill/>
          </p:spPr>
          <p:style>
            <a:lnRef idx="2">
              <a:schemeClr val="accent6">
                <a:tint val="90000"/>
                <a:hueOff val="0"/>
                <a:satOff val="0"/>
                <a:lumOff val="0"/>
                <a:alphaOff val="0"/>
              </a:schemeClr>
            </a:lnRef>
            <a:fillRef idx="0">
              <a:scrgbClr r="0" g="0" b="0"/>
            </a:fillRef>
            <a:effectRef idx="0">
              <a:schemeClr val="accent6">
                <a:tint val="90000"/>
                <a:hueOff val="0"/>
                <a:satOff val="0"/>
                <a:lumOff val="0"/>
                <a:alphaOff val="0"/>
              </a:schemeClr>
            </a:effectRef>
            <a:fontRef idx="minor">
              <a:schemeClr val="tx1">
                <a:hueOff val="0"/>
                <a:satOff val="0"/>
                <a:lumOff val="0"/>
                <a:alphaOff val="0"/>
              </a:schemeClr>
            </a:fontRef>
          </p:style>
        </p:sp>
        <p:sp>
          <p:nvSpPr>
            <p:cNvPr id="12" name="Rectangle: Rounded Corners 11">
              <a:extLst>
                <a:ext uri="{FF2B5EF4-FFF2-40B4-BE49-F238E27FC236}">
                  <a16:creationId xmlns:a16="http://schemas.microsoft.com/office/drawing/2014/main" id="{5FE4536C-87A5-48DC-175F-5DA7A68DC2EF}"/>
                </a:ext>
              </a:extLst>
            </p:cNvPr>
            <p:cNvSpPr/>
            <p:nvPr/>
          </p:nvSpPr>
          <p:spPr>
            <a:xfrm>
              <a:off x="5196227" y="593861"/>
              <a:ext cx="2089546" cy="1326862"/>
            </a:xfrm>
            <a:prstGeom prst="roundRect">
              <a:avLst>
                <a:gd name="adj" fmla="val 10000"/>
              </a:avLst>
            </a:prstGeom>
          </p:spPr>
          <p:style>
            <a:lnRef idx="2">
              <a:schemeClr val="lt1">
                <a:hueOff val="0"/>
                <a:satOff val="0"/>
                <a:lumOff val="0"/>
                <a:alphaOff val="0"/>
              </a:schemeClr>
            </a:lnRef>
            <a:fillRef idx="1">
              <a:schemeClr val="accent6">
                <a:shade val="60000"/>
                <a:hueOff val="0"/>
                <a:satOff val="0"/>
                <a:lumOff val="0"/>
                <a:alphaOff val="0"/>
              </a:schemeClr>
            </a:fillRef>
            <a:effectRef idx="0">
              <a:schemeClr val="accent6">
                <a:shade val="60000"/>
                <a:hueOff val="0"/>
                <a:satOff val="0"/>
                <a:lumOff val="0"/>
                <a:alphaOff val="0"/>
              </a:schemeClr>
            </a:effectRef>
            <a:fontRef idx="minor">
              <a:schemeClr val="lt1"/>
            </a:fontRef>
          </p:style>
        </p:sp>
        <p:sp>
          <p:nvSpPr>
            <p:cNvPr id="13" name="Freeform: Shape 12">
              <a:extLst>
                <a:ext uri="{FF2B5EF4-FFF2-40B4-BE49-F238E27FC236}">
                  <a16:creationId xmlns:a16="http://schemas.microsoft.com/office/drawing/2014/main" id="{8A6C0234-6153-1F9F-6498-FC863607DD00}"/>
                </a:ext>
              </a:extLst>
            </p:cNvPr>
            <p:cNvSpPr/>
            <p:nvPr/>
          </p:nvSpPr>
          <p:spPr>
            <a:xfrm>
              <a:off x="5428399" y="814424"/>
              <a:ext cx="2089546" cy="1326862"/>
            </a:xfrm>
            <a:custGeom>
              <a:avLst/>
              <a:gdLst>
                <a:gd name="connsiteX0" fmla="*/ 0 w 2089546"/>
                <a:gd name="connsiteY0" fmla="*/ 132686 h 1326862"/>
                <a:gd name="connsiteX1" fmla="*/ 132686 w 2089546"/>
                <a:gd name="connsiteY1" fmla="*/ 0 h 1326862"/>
                <a:gd name="connsiteX2" fmla="*/ 1956860 w 2089546"/>
                <a:gd name="connsiteY2" fmla="*/ 0 h 1326862"/>
                <a:gd name="connsiteX3" fmla="*/ 2089546 w 2089546"/>
                <a:gd name="connsiteY3" fmla="*/ 132686 h 1326862"/>
                <a:gd name="connsiteX4" fmla="*/ 2089546 w 2089546"/>
                <a:gd name="connsiteY4" fmla="*/ 1194176 h 1326862"/>
                <a:gd name="connsiteX5" fmla="*/ 1956860 w 2089546"/>
                <a:gd name="connsiteY5" fmla="*/ 1326862 h 1326862"/>
                <a:gd name="connsiteX6" fmla="*/ 132686 w 2089546"/>
                <a:gd name="connsiteY6" fmla="*/ 1326862 h 1326862"/>
                <a:gd name="connsiteX7" fmla="*/ 0 w 2089546"/>
                <a:gd name="connsiteY7" fmla="*/ 1194176 h 1326862"/>
                <a:gd name="connsiteX8" fmla="*/ 0 w 2089546"/>
                <a:gd name="connsiteY8" fmla="*/ 132686 h 1326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546" h="1326862">
                  <a:moveTo>
                    <a:pt x="0" y="132686"/>
                  </a:moveTo>
                  <a:cubicBezTo>
                    <a:pt x="0" y="59406"/>
                    <a:pt x="59406" y="0"/>
                    <a:pt x="132686" y="0"/>
                  </a:cubicBezTo>
                  <a:lnTo>
                    <a:pt x="1956860" y="0"/>
                  </a:lnTo>
                  <a:cubicBezTo>
                    <a:pt x="2030140" y="0"/>
                    <a:pt x="2089546" y="59406"/>
                    <a:pt x="2089546" y="132686"/>
                  </a:cubicBezTo>
                  <a:lnTo>
                    <a:pt x="2089546" y="1194176"/>
                  </a:lnTo>
                  <a:cubicBezTo>
                    <a:pt x="2089546" y="1267456"/>
                    <a:pt x="2030140" y="1326862"/>
                    <a:pt x="1956860" y="1326862"/>
                  </a:cubicBezTo>
                  <a:lnTo>
                    <a:pt x="132686" y="1326862"/>
                  </a:lnTo>
                  <a:cubicBezTo>
                    <a:pt x="59406" y="1326862"/>
                    <a:pt x="0" y="1267456"/>
                    <a:pt x="0" y="1194176"/>
                  </a:cubicBezTo>
                  <a:lnTo>
                    <a:pt x="0" y="132686"/>
                  </a:lnTo>
                  <a:close/>
                </a:path>
              </a:pathLst>
            </a:custGeom>
          </p:spPr>
          <p:style>
            <a:lnRef idx="2">
              <a:schemeClr val="accent6">
                <a:shade val="80000"/>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6492" tIns="126492" rIns="126492" bIns="126492" numCol="1" spcCol="1270" anchor="ctr" anchorCtr="0">
              <a:noAutofit/>
            </a:bodyPr>
            <a:lstStyle/>
            <a:p>
              <a:pPr marL="0" lvl="0" indent="0" algn="ctr" defTabSz="1022350">
                <a:lnSpc>
                  <a:spcPct val="90000"/>
                </a:lnSpc>
                <a:spcBef>
                  <a:spcPct val="0"/>
                </a:spcBef>
                <a:spcAft>
                  <a:spcPct val="35000"/>
                </a:spcAft>
                <a:buNone/>
              </a:pPr>
              <a:r>
                <a:rPr lang="el-GR" sz="2300" kern="1200" dirty="0"/>
                <a:t>Χρήστες</a:t>
              </a:r>
              <a:endParaRPr lang="en-US" sz="2300" kern="1200" dirty="0"/>
            </a:p>
          </p:txBody>
        </p:sp>
        <p:sp>
          <p:nvSpPr>
            <p:cNvPr id="14" name="Rectangle: Rounded Corners 13">
              <a:extLst>
                <a:ext uri="{FF2B5EF4-FFF2-40B4-BE49-F238E27FC236}">
                  <a16:creationId xmlns:a16="http://schemas.microsoft.com/office/drawing/2014/main" id="{DD0AFC20-5225-B87A-F1A6-99F10330C772}"/>
                </a:ext>
              </a:extLst>
            </p:cNvPr>
            <p:cNvSpPr/>
            <p:nvPr/>
          </p:nvSpPr>
          <p:spPr>
            <a:xfrm>
              <a:off x="3280809" y="2528433"/>
              <a:ext cx="2089546" cy="1326862"/>
            </a:xfrm>
            <a:prstGeom prst="roundRect">
              <a:avLst>
                <a:gd name="adj" fmla="val 10000"/>
              </a:avLst>
            </a:prstGeom>
          </p:spPr>
          <p:style>
            <a:lnRef idx="2">
              <a:schemeClr val="lt1">
                <a:hueOff val="0"/>
                <a:satOff val="0"/>
                <a:lumOff val="0"/>
                <a:alphaOff val="0"/>
              </a:schemeClr>
            </a:lnRef>
            <a:fillRef idx="1">
              <a:schemeClr val="accent6">
                <a:shade val="80000"/>
                <a:hueOff val="0"/>
                <a:satOff val="0"/>
                <a:lumOff val="0"/>
                <a:alphaOff val="0"/>
              </a:schemeClr>
            </a:fillRef>
            <a:effectRef idx="0">
              <a:schemeClr val="accent6">
                <a:shade val="80000"/>
                <a:hueOff val="0"/>
                <a:satOff val="0"/>
                <a:lumOff val="0"/>
                <a:alphaOff val="0"/>
              </a:schemeClr>
            </a:effectRef>
            <a:fontRef idx="minor">
              <a:schemeClr val="lt1"/>
            </a:fontRef>
          </p:style>
        </p:sp>
        <p:sp>
          <p:nvSpPr>
            <p:cNvPr id="15" name="Freeform: Shape 14">
              <a:extLst>
                <a:ext uri="{FF2B5EF4-FFF2-40B4-BE49-F238E27FC236}">
                  <a16:creationId xmlns:a16="http://schemas.microsoft.com/office/drawing/2014/main" id="{15261EDA-E2C0-7AE0-B22C-0AA6B4752678}"/>
                </a:ext>
              </a:extLst>
            </p:cNvPr>
            <p:cNvSpPr/>
            <p:nvPr/>
          </p:nvSpPr>
          <p:spPr>
            <a:xfrm>
              <a:off x="3512981" y="2748997"/>
              <a:ext cx="2089546" cy="1326862"/>
            </a:xfrm>
            <a:custGeom>
              <a:avLst/>
              <a:gdLst>
                <a:gd name="connsiteX0" fmla="*/ 0 w 2089546"/>
                <a:gd name="connsiteY0" fmla="*/ 132686 h 1326862"/>
                <a:gd name="connsiteX1" fmla="*/ 132686 w 2089546"/>
                <a:gd name="connsiteY1" fmla="*/ 0 h 1326862"/>
                <a:gd name="connsiteX2" fmla="*/ 1956860 w 2089546"/>
                <a:gd name="connsiteY2" fmla="*/ 0 h 1326862"/>
                <a:gd name="connsiteX3" fmla="*/ 2089546 w 2089546"/>
                <a:gd name="connsiteY3" fmla="*/ 132686 h 1326862"/>
                <a:gd name="connsiteX4" fmla="*/ 2089546 w 2089546"/>
                <a:gd name="connsiteY4" fmla="*/ 1194176 h 1326862"/>
                <a:gd name="connsiteX5" fmla="*/ 1956860 w 2089546"/>
                <a:gd name="connsiteY5" fmla="*/ 1326862 h 1326862"/>
                <a:gd name="connsiteX6" fmla="*/ 132686 w 2089546"/>
                <a:gd name="connsiteY6" fmla="*/ 1326862 h 1326862"/>
                <a:gd name="connsiteX7" fmla="*/ 0 w 2089546"/>
                <a:gd name="connsiteY7" fmla="*/ 1194176 h 1326862"/>
                <a:gd name="connsiteX8" fmla="*/ 0 w 2089546"/>
                <a:gd name="connsiteY8" fmla="*/ 132686 h 1326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546" h="1326862">
                  <a:moveTo>
                    <a:pt x="0" y="132686"/>
                  </a:moveTo>
                  <a:cubicBezTo>
                    <a:pt x="0" y="59406"/>
                    <a:pt x="59406" y="0"/>
                    <a:pt x="132686" y="0"/>
                  </a:cubicBezTo>
                  <a:lnTo>
                    <a:pt x="1956860" y="0"/>
                  </a:lnTo>
                  <a:cubicBezTo>
                    <a:pt x="2030140" y="0"/>
                    <a:pt x="2089546" y="59406"/>
                    <a:pt x="2089546" y="132686"/>
                  </a:cubicBezTo>
                  <a:lnTo>
                    <a:pt x="2089546" y="1194176"/>
                  </a:lnTo>
                  <a:cubicBezTo>
                    <a:pt x="2089546" y="1267456"/>
                    <a:pt x="2030140" y="1326862"/>
                    <a:pt x="1956860" y="1326862"/>
                  </a:cubicBezTo>
                  <a:lnTo>
                    <a:pt x="132686" y="1326862"/>
                  </a:lnTo>
                  <a:cubicBezTo>
                    <a:pt x="59406" y="1326862"/>
                    <a:pt x="0" y="1267456"/>
                    <a:pt x="0" y="1194176"/>
                  </a:cubicBezTo>
                  <a:lnTo>
                    <a:pt x="0" y="132686"/>
                  </a:lnTo>
                  <a:close/>
                </a:path>
              </a:pathLst>
            </a:custGeom>
          </p:spPr>
          <p:style>
            <a:lnRef idx="2">
              <a:schemeClr val="accent6">
                <a:tint val="90000"/>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6492" tIns="126492" rIns="126492" bIns="126492" numCol="1" spcCol="1270" anchor="ctr" anchorCtr="0">
              <a:noAutofit/>
            </a:bodyPr>
            <a:lstStyle/>
            <a:p>
              <a:pPr marL="0" lvl="0" indent="0" algn="ctr" defTabSz="1022350">
                <a:lnSpc>
                  <a:spcPct val="90000"/>
                </a:lnSpc>
                <a:spcBef>
                  <a:spcPct val="0"/>
                </a:spcBef>
                <a:spcAft>
                  <a:spcPct val="35000"/>
                </a:spcAft>
                <a:buNone/>
              </a:pPr>
              <a:r>
                <a:rPr lang="el-GR" sz="2300" kern="1200" dirty="0"/>
                <a:t>Πρωτεύοντες</a:t>
              </a:r>
              <a:endParaRPr lang="en-US" sz="2300" kern="1200" dirty="0"/>
            </a:p>
          </p:txBody>
        </p:sp>
        <p:sp>
          <p:nvSpPr>
            <p:cNvPr id="16" name="Rectangle: Rounded Corners 15">
              <a:extLst>
                <a:ext uri="{FF2B5EF4-FFF2-40B4-BE49-F238E27FC236}">
                  <a16:creationId xmlns:a16="http://schemas.microsoft.com/office/drawing/2014/main" id="{F72FBC90-288B-05D5-0918-7EF938B0B97B}"/>
                </a:ext>
              </a:extLst>
            </p:cNvPr>
            <p:cNvSpPr/>
            <p:nvPr/>
          </p:nvSpPr>
          <p:spPr>
            <a:xfrm>
              <a:off x="2003864" y="4463005"/>
              <a:ext cx="2089546" cy="1326862"/>
            </a:xfrm>
            <a:prstGeom prst="roundRect">
              <a:avLst>
                <a:gd name="adj" fmla="val 10000"/>
              </a:avLst>
            </a:prstGeom>
          </p:spPr>
          <p:style>
            <a:lnRef idx="2">
              <a:schemeClr val="lt1">
                <a:hueOff val="0"/>
                <a:satOff val="0"/>
                <a:lumOff val="0"/>
                <a:alphaOff val="0"/>
              </a:schemeClr>
            </a:lnRef>
            <a:fillRef idx="1">
              <a:schemeClr val="accent6">
                <a:tint val="99000"/>
                <a:hueOff val="0"/>
                <a:satOff val="0"/>
                <a:lumOff val="0"/>
                <a:alphaOff val="0"/>
              </a:schemeClr>
            </a:fillRef>
            <a:effectRef idx="0">
              <a:schemeClr val="accent6">
                <a:tint val="99000"/>
                <a:hueOff val="0"/>
                <a:satOff val="0"/>
                <a:lumOff val="0"/>
                <a:alphaOff val="0"/>
              </a:schemeClr>
            </a:effectRef>
            <a:fontRef idx="minor">
              <a:schemeClr val="lt1"/>
            </a:fontRef>
          </p:style>
        </p:sp>
        <p:sp>
          <p:nvSpPr>
            <p:cNvPr id="17" name="Freeform: Shape 16">
              <a:extLst>
                <a:ext uri="{FF2B5EF4-FFF2-40B4-BE49-F238E27FC236}">
                  <a16:creationId xmlns:a16="http://schemas.microsoft.com/office/drawing/2014/main" id="{70A2D800-3925-4466-4802-513E409F381F}"/>
                </a:ext>
              </a:extLst>
            </p:cNvPr>
            <p:cNvSpPr/>
            <p:nvPr/>
          </p:nvSpPr>
          <p:spPr>
            <a:xfrm>
              <a:off x="2236035" y="4683569"/>
              <a:ext cx="2089546" cy="1326862"/>
            </a:xfrm>
            <a:custGeom>
              <a:avLst/>
              <a:gdLst>
                <a:gd name="connsiteX0" fmla="*/ 0 w 2089546"/>
                <a:gd name="connsiteY0" fmla="*/ 132686 h 1326862"/>
                <a:gd name="connsiteX1" fmla="*/ 132686 w 2089546"/>
                <a:gd name="connsiteY1" fmla="*/ 0 h 1326862"/>
                <a:gd name="connsiteX2" fmla="*/ 1956860 w 2089546"/>
                <a:gd name="connsiteY2" fmla="*/ 0 h 1326862"/>
                <a:gd name="connsiteX3" fmla="*/ 2089546 w 2089546"/>
                <a:gd name="connsiteY3" fmla="*/ 132686 h 1326862"/>
                <a:gd name="connsiteX4" fmla="*/ 2089546 w 2089546"/>
                <a:gd name="connsiteY4" fmla="*/ 1194176 h 1326862"/>
                <a:gd name="connsiteX5" fmla="*/ 1956860 w 2089546"/>
                <a:gd name="connsiteY5" fmla="*/ 1326862 h 1326862"/>
                <a:gd name="connsiteX6" fmla="*/ 132686 w 2089546"/>
                <a:gd name="connsiteY6" fmla="*/ 1326862 h 1326862"/>
                <a:gd name="connsiteX7" fmla="*/ 0 w 2089546"/>
                <a:gd name="connsiteY7" fmla="*/ 1194176 h 1326862"/>
                <a:gd name="connsiteX8" fmla="*/ 0 w 2089546"/>
                <a:gd name="connsiteY8" fmla="*/ 132686 h 1326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546" h="1326862">
                  <a:moveTo>
                    <a:pt x="0" y="132686"/>
                  </a:moveTo>
                  <a:cubicBezTo>
                    <a:pt x="0" y="59406"/>
                    <a:pt x="59406" y="0"/>
                    <a:pt x="132686" y="0"/>
                  </a:cubicBezTo>
                  <a:lnTo>
                    <a:pt x="1956860" y="0"/>
                  </a:lnTo>
                  <a:cubicBezTo>
                    <a:pt x="2030140" y="0"/>
                    <a:pt x="2089546" y="59406"/>
                    <a:pt x="2089546" y="132686"/>
                  </a:cubicBezTo>
                  <a:lnTo>
                    <a:pt x="2089546" y="1194176"/>
                  </a:lnTo>
                  <a:cubicBezTo>
                    <a:pt x="2089546" y="1267456"/>
                    <a:pt x="2030140" y="1326862"/>
                    <a:pt x="1956860" y="1326862"/>
                  </a:cubicBezTo>
                  <a:lnTo>
                    <a:pt x="132686" y="1326862"/>
                  </a:lnTo>
                  <a:cubicBezTo>
                    <a:pt x="59406" y="1326862"/>
                    <a:pt x="0" y="1267456"/>
                    <a:pt x="0" y="1194176"/>
                  </a:cubicBezTo>
                  <a:lnTo>
                    <a:pt x="0" y="132686"/>
                  </a:lnTo>
                  <a:close/>
                </a:path>
              </a:pathLst>
            </a:custGeom>
          </p:spPr>
          <p:style>
            <a:lnRef idx="2">
              <a:schemeClr val="accent6">
                <a:tint val="70000"/>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6492" tIns="126492" rIns="126492" bIns="126492" numCol="1" spcCol="1270" anchor="ctr" anchorCtr="0">
              <a:noAutofit/>
            </a:bodyPr>
            <a:lstStyle/>
            <a:p>
              <a:pPr marL="0" lvl="0" indent="0" algn="ctr" defTabSz="1022350">
                <a:lnSpc>
                  <a:spcPct val="90000"/>
                </a:lnSpc>
                <a:spcBef>
                  <a:spcPct val="0"/>
                </a:spcBef>
                <a:spcAft>
                  <a:spcPct val="35000"/>
                </a:spcAft>
                <a:buNone/>
              </a:pPr>
              <a:r>
                <a:rPr lang="el-GR" sz="2300" kern="1200" dirty="0"/>
                <a:t>Μαθητές</a:t>
              </a:r>
              <a:endParaRPr lang="en-US" sz="2300" kern="1200" dirty="0"/>
            </a:p>
          </p:txBody>
        </p:sp>
        <p:sp>
          <p:nvSpPr>
            <p:cNvPr id="18" name="Rectangle: Rounded Corners 17">
              <a:extLst>
                <a:ext uri="{FF2B5EF4-FFF2-40B4-BE49-F238E27FC236}">
                  <a16:creationId xmlns:a16="http://schemas.microsoft.com/office/drawing/2014/main" id="{97C71D58-E434-1BF7-1CDD-5FB6A263D6FF}"/>
                </a:ext>
              </a:extLst>
            </p:cNvPr>
            <p:cNvSpPr/>
            <p:nvPr/>
          </p:nvSpPr>
          <p:spPr>
            <a:xfrm>
              <a:off x="4557754" y="4463005"/>
              <a:ext cx="2089546" cy="1326862"/>
            </a:xfrm>
            <a:prstGeom prst="roundRect">
              <a:avLst>
                <a:gd name="adj" fmla="val 10000"/>
              </a:avLst>
            </a:prstGeom>
          </p:spPr>
          <p:style>
            <a:lnRef idx="2">
              <a:schemeClr val="lt1">
                <a:hueOff val="0"/>
                <a:satOff val="0"/>
                <a:lumOff val="0"/>
                <a:alphaOff val="0"/>
              </a:schemeClr>
            </a:lnRef>
            <a:fillRef idx="1">
              <a:schemeClr val="accent6">
                <a:tint val="99000"/>
                <a:hueOff val="0"/>
                <a:satOff val="0"/>
                <a:lumOff val="0"/>
                <a:alphaOff val="0"/>
              </a:schemeClr>
            </a:fillRef>
            <a:effectRef idx="0">
              <a:schemeClr val="accent6">
                <a:tint val="99000"/>
                <a:hueOff val="0"/>
                <a:satOff val="0"/>
                <a:lumOff val="0"/>
                <a:alphaOff val="0"/>
              </a:schemeClr>
            </a:effectRef>
            <a:fontRef idx="minor">
              <a:schemeClr val="lt1"/>
            </a:fontRef>
          </p:style>
        </p:sp>
        <p:sp>
          <p:nvSpPr>
            <p:cNvPr id="19" name="Freeform: Shape 18">
              <a:extLst>
                <a:ext uri="{FF2B5EF4-FFF2-40B4-BE49-F238E27FC236}">
                  <a16:creationId xmlns:a16="http://schemas.microsoft.com/office/drawing/2014/main" id="{2AD6A955-C1AB-5315-1E57-DC16C6DEAFF7}"/>
                </a:ext>
              </a:extLst>
            </p:cNvPr>
            <p:cNvSpPr/>
            <p:nvPr/>
          </p:nvSpPr>
          <p:spPr>
            <a:xfrm>
              <a:off x="4789926" y="4683569"/>
              <a:ext cx="2089546" cy="1326862"/>
            </a:xfrm>
            <a:custGeom>
              <a:avLst/>
              <a:gdLst>
                <a:gd name="connsiteX0" fmla="*/ 0 w 2089546"/>
                <a:gd name="connsiteY0" fmla="*/ 132686 h 1326862"/>
                <a:gd name="connsiteX1" fmla="*/ 132686 w 2089546"/>
                <a:gd name="connsiteY1" fmla="*/ 0 h 1326862"/>
                <a:gd name="connsiteX2" fmla="*/ 1956860 w 2089546"/>
                <a:gd name="connsiteY2" fmla="*/ 0 h 1326862"/>
                <a:gd name="connsiteX3" fmla="*/ 2089546 w 2089546"/>
                <a:gd name="connsiteY3" fmla="*/ 132686 h 1326862"/>
                <a:gd name="connsiteX4" fmla="*/ 2089546 w 2089546"/>
                <a:gd name="connsiteY4" fmla="*/ 1194176 h 1326862"/>
                <a:gd name="connsiteX5" fmla="*/ 1956860 w 2089546"/>
                <a:gd name="connsiteY5" fmla="*/ 1326862 h 1326862"/>
                <a:gd name="connsiteX6" fmla="*/ 132686 w 2089546"/>
                <a:gd name="connsiteY6" fmla="*/ 1326862 h 1326862"/>
                <a:gd name="connsiteX7" fmla="*/ 0 w 2089546"/>
                <a:gd name="connsiteY7" fmla="*/ 1194176 h 1326862"/>
                <a:gd name="connsiteX8" fmla="*/ 0 w 2089546"/>
                <a:gd name="connsiteY8" fmla="*/ 132686 h 1326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546" h="1326862">
                  <a:moveTo>
                    <a:pt x="0" y="132686"/>
                  </a:moveTo>
                  <a:cubicBezTo>
                    <a:pt x="0" y="59406"/>
                    <a:pt x="59406" y="0"/>
                    <a:pt x="132686" y="0"/>
                  </a:cubicBezTo>
                  <a:lnTo>
                    <a:pt x="1956860" y="0"/>
                  </a:lnTo>
                  <a:cubicBezTo>
                    <a:pt x="2030140" y="0"/>
                    <a:pt x="2089546" y="59406"/>
                    <a:pt x="2089546" y="132686"/>
                  </a:cubicBezTo>
                  <a:lnTo>
                    <a:pt x="2089546" y="1194176"/>
                  </a:lnTo>
                  <a:cubicBezTo>
                    <a:pt x="2089546" y="1267456"/>
                    <a:pt x="2030140" y="1326862"/>
                    <a:pt x="1956860" y="1326862"/>
                  </a:cubicBezTo>
                  <a:lnTo>
                    <a:pt x="132686" y="1326862"/>
                  </a:lnTo>
                  <a:cubicBezTo>
                    <a:pt x="59406" y="1326862"/>
                    <a:pt x="0" y="1267456"/>
                    <a:pt x="0" y="1194176"/>
                  </a:cubicBezTo>
                  <a:lnTo>
                    <a:pt x="0" y="132686"/>
                  </a:lnTo>
                  <a:close/>
                </a:path>
              </a:pathLst>
            </a:custGeom>
          </p:spPr>
          <p:style>
            <a:lnRef idx="2">
              <a:schemeClr val="accent6">
                <a:tint val="70000"/>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6492" tIns="126492" rIns="126492" bIns="126492" numCol="1" spcCol="1270" anchor="ctr" anchorCtr="0">
              <a:noAutofit/>
            </a:bodyPr>
            <a:lstStyle/>
            <a:p>
              <a:pPr marL="0" lvl="0" indent="0" algn="ctr" defTabSz="1022350">
                <a:lnSpc>
                  <a:spcPct val="90000"/>
                </a:lnSpc>
                <a:spcBef>
                  <a:spcPct val="0"/>
                </a:spcBef>
                <a:spcAft>
                  <a:spcPct val="35000"/>
                </a:spcAft>
                <a:buNone/>
              </a:pPr>
              <a:r>
                <a:rPr lang="el-GR" sz="2300" kern="1200" dirty="0"/>
                <a:t>Δάσκαλοι</a:t>
              </a:r>
              <a:endParaRPr lang="en-US" sz="2300" kern="1200" dirty="0"/>
            </a:p>
          </p:txBody>
        </p:sp>
        <p:sp>
          <p:nvSpPr>
            <p:cNvPr id="20" name="Rectangle: Rounded Corners 19">
              <a:extLst>
                <a:ext uri="{FF2B5EF4-FFF2-40B4-BE49-F238E27FC236}">
                  <a16:creationId xmlns:a16="http://schemas.microsoft.com/office/drawing/2014/main" id="{998EB29E-3B77-CB51-FDDF-B30D820247A9}"/>
                </a:ext>
              </a:extLst>
            </p:cNvPr>
            <p:cNvSpPr/>
            <p:nvPr/>
          </p:nvSpPr>
          <p:spPr>
            <a:xfrm>
              <a:off x="7111645" y="2528433"/>
              <a:ext cx="2089546" cy="1326862"/>
            </a:xfrm>
            <a:prstGeom prst="roundRect">
              <a:avLst>
                <a:gd name="adj" fmla="val 10000"/>
              </a:avLst>
            </a:prstGeom>
          </p:spPr>
          <p:style>
            <a:lnRef idx="2">
              <a:schemeClr val="lt1">
                <a:hueOff val="0"/>
                <a:satOff val="0"/>
                <a:lumOff val="0"/>
                <a:alphaOff val="0"/>
              </a:schemeClr>
            </a:lnRef>
            <a:fillRef idx="1">
              <a:schemeClr val="accent6">
                <a:shade val="80000"/>
                <a:hueOff val="0"/>
                <a:satOff val="0"/>
                <a:lumOff val="0"/>
                <a:alphaOff val="0"/>
              </a:schemeClr>
            </a:fillRef>
            <a:effectRef idx="0">
              <a:schemeClr val="accent6">
                <a:shade val="80000"/>
                <a:hueOff val="0"/>
                <a:satOff val="0"/>
                <a:lumOff val="0"/>
                <a:alphaOff val="0"/>
              </a:schemeClr>
            </a:effectRef>
            <a:fontRef idx="minor">
              <a:schemeClr val="lt1"/>
            </a:fontRef>
          </p:style>
        </p:sp>
        <p:sp>
          <p:nvSpPr>
            <p:cNvPr id="21" name="Freeform: Shape 20">
              <a:extLst>
                <a:ext uri="{FF2B5EF4-FFF2-40B4-BE49-F238E27FC236}">
                  <a16:creationId xmlns:a16="http://schemas.microsoft.com/office/drawing/2014/main" id="{3BC46706-96BF-2646-524D-40330F71A3FC}"/>
                </a:ext>
              </a:extLst>
            </p:cNvPr>
            <p:cNvSpPr/>
            <p:nvPr/>
          </p:nvSpPr>
          <p:spPr>
            <a:xfrm>
              <a:off x="7343817" y="2748997"/>
              <a:ext cx="2089546" cy="1326862"/>
            </a:xfrm>
            <a:custGeom>
              <a:avLst/>
              <a:gdLst>
                <a:gd name="connsiteX0" fmla="*/ 0 w 2089546"/>
                <a:gd name="connsiteY0" fmla="*/ 132686 h 1326862"/>
                <a:gd name="connsiteX1" fmla="*/ 132686 w 2089546"/>
                <a:gd name="connsiteY1" fmla="*/ 0 h 1326862"/>
                <a:gd name="connsiteX2" fmla="*/ 1956860 w 2089546"/>
                <a:gd name="connsiteY2" fmla="*/ 0 h 1326862"/>
                <a:gd name="connsiteX3" fmla="*/ 2089546 w 2089546"/>
                <a:gd name="connsiteY3" fmla="*/ 132686 h 1326862"/>
                <a:gd name="connsiteX4" fmla="*/ 2089546 w 2089546"/>
                <a:gd name="connsiteY4" fmla="*/ 1194176 h 1326862"/>
                <a:gd name="connsiteX5" fmla="*/ 1956860 w 2089546"/>
                <a:gd name="connsiteY5" fmla="*/ 1326862 h 1326862"/>
                <a:gd name="connsiteX6" fmla="*/ 132686 w 2089546"/>
                <a:gd name="connsiteY6" fmla="*/ 1326862 h 1326862"/>
                <a:gd name="connsiteX7" fmla="*/ 0 w 2089546"/>
                <a:gd name="connsiteY7" fmla="*/ 1194176 h 1326862"/>
                <a:gd name="connsiteX8" fmla="*/ 0 w 2089546"/>
                <a:gd name="connsiteY8" fmla="*/ 132686 h 1326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546" h="1326862">
                  <a:moveTo>
                    <a:pt x="0" y="132686"/>
                  </a:moveTo>
                  <a:cubicBezTo>
                    <a:pt x="0" y="59406"/>
                    <a:pt x="59406" y="0"/>
                    <a:pt x="132686" y="0"/>
                  </a:cubicBezTo>
                  <a:lnTo>
                    <a:pt x="1956860" y="0"/>
                  </a:lnTo>
                  <a:cubicBezTo>
                    <a:pt x="2030140" y="0"/>
                    <a:pt x="2089546" y="59406"/>
                    <a:pt x="2089546" y="132686"/>
                  </a:cubicBezTo>
                  <a:lnTo>
                    <a:pt x="2089546" y="1194176"/>
                  </a:lnTo>
                  <a:cubicBezTo>
                    <a:pt x="2089546" y="1267456"/>
                    <a:pt x="2030140" y="1326862"/>
                    <a:pt x="1956860" y="1326862"/>
                  </a:cubicBezTo>
                  <a:lnTo>
                    <a:pt x="132686" y="1326862"/>
                  </a:lnTo>
                  <a:cubicBezTo>
                    <a:pt x="59406" y="1326862"/>
                    <a:pt x="0" y="1267456"/>
                    <a:pt x="0" y="1194176"/>
                  </a:cubicBezTo>
                  <a:lnTo>
                    <a:pt x="0" y="132686"/>
                  </a:lnTo>
                  <a:close/>
                </a:path>
              </a:pathLst>
            </a:custGeom>
          </p:spPr>
          <p:style>
            <a:lnRef idx="2">
              <a:schemeClr val="accent6">
                <a:tint val="90000"/>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6492" tIns="126492" rIns="126492" bIns="126492" numCol="1" spcCol="1270" anchor="ctr" anchorCtr="0">
              <a:noAutofit/>
            </a:bodyPr>
            <a:lstStyle/>
            <a:p>
              <a:pPr marL="0" lvl="0" indent="0" algn="ctr" defTabSz="1022350">
                <a:lnSpc>
                  <a:spcPct val="90000"/>
                </a:lnSpc>
                <a:spcBef>
                  <a:spcPct val="0"/>
                </a:spcBef>
                <a:spcAft>
                  <a:spcPct val="35000"/>
                </a:spcAft>
                <a:buNone/>
              </a:pPr>
              <a:r>
                <a:rPr lang="el-GR" sz="2300" kern="1200" dirty="0"/>
                <a:t>Δευτερεύοντες</a:t>
              </a:r>
              <a:endParaRPr lang="en-US" sz="2300" kern="1200" dirty="0"/>
            </a:p>
          </p:txBody>
        </p:sp>
        <p:sp>
          <p:nvSpPr>
            <p:cNvPr id="22" name="Rectangle: Rounded Corners 21">
              <a:extLst>
                <a:ext uri="{FF2B5EF4-FFF2-40B4-BE49-F238E27FC236}">
                  <a16:creationId xmlns:a16="http://schemas.microsoft.com/office/drawing/2014/main" id="{5A27D84B-7185-E2D2-9E3E-3C2143725BC0}"/>
                </a:ext>
              </a:extLst>
            </p:cNvPr>
            <p:cNvSpPr/>
            <p:nvPr/>
          </p:nvSpPr>
          <p:spPr>
            <a:xfrm>
              <a:off x="7111645" y="4463005"/>
              <a:ext cx="2089546" cy="1326862"/>
            </a:xfrm>
            <a:prstGeom prst="roundRect">
              <a:avLst>
                <a:gd name="adj" fmla="val 10000"/>
              </a:avLst>
            </a:prstGeom>
          </p:spPr>
          <p:style>
            <a:lnRef idx="2">
              <a:schemeClr val="lt1">
                <a:hueOff val="0"/>
                <a:satOff val="0"/>
                <a:lumOff val="0"/>
                <a:alphaOff val="0"/>
              </a:schemeClr>
            </a:lnRef>
            <a:fillRef idx="1">
              <a:schemeClr val="accent6">
                <a:tint val="99000"/>
                <a:hueOff val="0"/>
                <a:satOff val="0"/>
                <a:lumOff val="0"/>
                <a:alphaOff val="0"/>
              </a:schemeClr>
            </a:fillRef>
            <a:effectRef idx="0">
              <a:schemeClr val="accent6">
                <a:tint val="99000"/>
                <a:hueOff val="0"/>
                <a:satOff val="0"/>
                <a:lumOff val="0"/>
                <a:alphaOff val="0"/>
              </a:schemeClr>
            </a:effectRef>
            <a:fontRef idx="minor">
              <a:schemeClr val="lt1"/>
            </a:fontRef>
          </p:style>
        </p:sp>
        <p:sp>
          <p:nvSpPr>
            <p:cNvPr id="23" name="Freeform: Shape 22">
              <a:extLst>
                <a:ext uri="{FF2B5EF4-FFF2-40B4-BE49-F238E27FC236}">
                  <a16:creationId xmlns:a16="http://schemas.microsoft.com/office/drawing/2014/main" id="{335510F2-FD54-E14D-E097-7B50E43B73B9}"/>
                </a:ext>
              </a:extLst>
            </p:cNvPr>
            <p:cNvSpPr/>
            <p:nvPr/>
          </p:nvSpPr>
          <p:spPr>
            <a:xfrm>
              <a:off x="7343817" y="4683569"/>
              <a:ext cx="2089546" cy="1326862"/>
            </a:xfrm>
            <a:custGeom>
              <a:avLst/>
              <a:gdLst>
                <a:gd name="connsiteX0" fmla="*/ 0 w 2089546"/>
                <a:gd name="connsiteY0" fmla="*/ 132686 h 1326862"/>
                <a:gd name="connsiteX1" fmla="*/ 132686 w 2089546"/>
                <a:gd name="connsiteY1" fmla="*/ 0 h 1326862"/>
                <a:gd name="connsiteX2" fmla="*/ 1956860 w 2089546"/>
                <a:gd name="connsiteY2" fmla="*/ 0 h 1326862"/>
                <a:gd name="connsiteX3" fmla="*/ 2089546 w 2089546"/>
                <a:gd name="connsiteY3" fmla="*/ 132686 h 1326862"/>
                <a:gd name="connsiteX4" fmla="*/ 2089546 w 2089546"/>
                <a:gd name="connsiteY4" fmla="*/ 1194176 h 1326862"/>
                <a:gd name="connsiteX5" fmla="*/ 1956860 w 2089546"/>
                <a:gd name="connsiteY5" fmla="*/ 1326862 h 1326862"/>
                <a:gd name="connsiteX6" fmla="*/ 132686 w 2089546"/>
                <a:gd name="connsiteY6" fmla="*/ 1326862 h 1326862"/>
                <a:gd name="connsiteX7" fmla="*/ 0 w 2089546"/>
                <a:gd name="connsiteY7" fmla="*/ 1194176 h 1326862"/>
                <a:gd name="connsiteX8" fmla="*/ 0 w 2089546"/>
                <a:gd name="connsiteY8" fmla="*/ 132686 h 1326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546" h="1326862">
                  <a:moveTo>
                    <a:pt x="0" y="132686"/>
                  </a:moveTo>
                  <a:cubicBezTo>
                    <a:pt x="0" y="59406"/>
                    <a:pt x="59406" y="0"/>
                    <a:pt x="132686" y="0"/>
                  </a:cubicBezTo>
                  <a:lnTo>
                    <a:pt x="1956860" y="0"/>
                  </a:lnTo>
                  <a:cubicBezTo>
                    <a:pt x="2030140" y="0"/>
                    <a:pt x="2089546" y="59406"/>
                    <a:pt x="2089546" y="132686"/>
                  </a:cubicBezTo>
                  <a:lnTo>
                    <a:pt x="2089546" y="1194176"/>
                  </a:lnTo>
                  <a:cubicBezTo>
                    <a:pt x="2089546" y="1267456"/>
                    <a:pt x="2030140" y="1326862"/>
                    <a:pt x="1956860" y="1326862"/>
                  </a:cubicBezTo>
                  <a:lnTo>
                    <a:pt x="132686" y="1326862"/>
                  </a:lnTo>
                  <a:cubicBezTo>
                    <a:pt x="59406" y="1326862"/>
                    <a:pt x="0" y="1267456"/>
                    <a:pt x="0" y="1194176"/>
                  </a:cubicBezTo>
                  <a:lnTo>
                    <a:pt x="0" y="132686"/>
                  </a:lnTo>
                  <a:close/>
                </a:path>
              </a:pathLst>
            </a:custGeom>
          </p:spPr>
          <p:style>
            <a:lnRef idx="2">
              <a:schemeClr val="accent6">
                <a:tint val="70000"/>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6492" tIns="126492" rIns="126492" bIns="126492" numCol="1" spcCol="1270" anchor="ctr" anchorCtr="0">
              <a:noAutofit/>
            </a:bodyPr>
            <a:lstStyle/>
            <a:p>
              <a:pPr marL="0" lvl="0" indent="0" algn="ctr" defTabSz="1022350">
                <a:lnSpc>
                  <a:spcPct val="90000"/>
                </a:lnSpc>
                <a:spcBef>
                  <a:spcPct val="0"/>
                </a:spcBef>
                <a:spcAft>
                  <a:spcPct val="35000"/>
                </a:spcAft>
                <a:buNone/>
              </a:pPr>
              <a:r>
                <a:rPr lang="el-GR" sz="2300" kern="1200" dirty="0"/>
                <a:t>Γονείς</a:t>
              </a:r>
              <a:endParaRPr lang="en-US" sz="2300" kern="1200" dirty="0"/>
            </a:p>
          </p:txBody>
        </p:sp>
      </p:grpSp>
    </p:spTree>
    <p:extLst>
      <p:ext uri="{BB962C8B-B14F-4D97-AF65-F5344CB8AC3E}">
        <p14:creationId xmlns:p14="http://schemas.microsoft.com/office/powerpoint/2010/main" val="96398677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7DB6CC-3CBD-0EBD-9C93-567D1D4C9263}"/>
              </a:ext>
            </a:extLst>
          </p:cNvPr>
          <p:cNvSpPr txBox="1"/>
          <p:nvPr/>
        </p:nvSpPr>
        <p:spPr>
          <a:xfrm>
            <a:off x="0" y="320511"/>
            <a:ext cx="12192000" cy="646331"/>
          </a:xfrm>
          <a:prstGeom prst="rect">
            <a:avLst/>
          </a:prstGeom>
          <a:noFill/>
        </p:spPr>
        <p:txBody>
          <a:bodyPr wrap="square" rtlCol="0">
            <a:spAutoFit/>
          </a:bodyPr>
          <a:lstStyle/>
          <a:p>
            <a:pPr algn="ctr"/>
            <a:r>
              <a:rPr lang="el-GR" sz="3600" dirty="0">
                <a:latin typeface="Bahnschrift SemiLight" panose="020B0502040204020203" pitchFamily="34" charset="0"/>
              </a:rPr>
              <a:t>Απαιτήσεις συστήματος για τον δάσκαλο</a:t>
            </a:r>
            <a:endParaRPr lang="en-US" sz="3600" dirty="0">
              <a:latin typeface="Bahnschrift SemiLight" panose="020B0502040204020203" pitchFamily="34" charset="0"/>
            </a:endParaRPr>
          </a:p>
        </p:txBody>
      </p:sp>
      <p:graphicFrame>
        <p:nvGraphicFramePr>
          <p:cNvPr id="4" name="Diagram 3">
            <a:extLst>
              <a:ext uri="{FF2B5EF4-FFF2-40B4-BE49-F238E27FC236}">
                <a16:creationId xmlns:a16="http://schemas.microsoft.com/office/drawing/2014/main" id="{A35F7120-D301-8A11-06F1-61A899F0444C}"/>
              </a:ext>
            </a:extLst>
          </p:cNvPr>
          <p:cNvGraphicFramePr/>
          <p:nvPr>
            <p:extLst>
              <p:ext uri="{D42A27DB-BD31-4B8C-83A1-F6EECF244321}">
                <p14:modId xmlns:p14="http://schemas.microsoft.com/office/powerpoint/2010/main" val="4007347694"/>
              </p:ext>
            </p:extLst>
          </p:nvPr>
        </p:nvGraphicFramePr>
        <p:xfrm>
          <a:off x="1336511" y="1118822"/>
          <a:ext cx="9518978"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327218"/>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560A36-44F2-BD2D-810B-024378096D81}"/>
              </a:ext>
            </a:extLst>
          </p:cNvPr>
          <p:cNvSpPr txBox="1"/>
          <p:nvPr/>
        </p:nvSpPr>
        <p:spPr>
          <a:xfrm>
            <a:off x="0" y="284166"/>
            <a:ext cx="12192000" cy="646331"/>
          </a:xfrm>
          <a:prstGeom prst="rect">
            <a:avLst/>
          </a:prstGeom>
          <a:noFill/>
        </p:spPr>
        <p:txBody>
          <a:bodyPr wrap="square" rtlCol="0">
            <a:spAutoFit/>
          </a:bodyPr>
          <a:lstStyle/>
          <a:p>
            <a:pPr algn="ctr"/>
            <a:r>
              <a:rPr lang="el-GR" sz="3600" dirty="0">
                <a:latin typeface="Bahnschrift SemiLight" panose="020B0502040204020203" pitchFamily="34" charset="0"/>
              </a:rPr>
              <a:t>Απαιτήσεις συστήματος για τον μαθητή</a:t>
            </a:r>
            <a:endParaRPr lang="en-US" sz="3600" dirty="0">
              <a:latin typeface="Bahnschrift SemiLight" panose="020B0502040204020203" pitchFamily="34" charset="0"/>
            </a:endParaRPr>
          </a:p>
        </p:txBody>
      </p:sp>
      <p:graphicFrame>
        <p:nvGraphicFramePr>
          <p:cNvPr id="4" name="Diagram 3">
            <a:extLst>
              <a:ext uri="{FF2B5EF4-FFF2-40B4-BE49-F238E27FC236}">
                <a16:creationId xmlns:a16="http://schemas.microsoft.com/office/drawing/2014/main" id="{4DFDD308-23A2-01CB-2178-A12938FD02F7}"/>
              </a:ext>
            </a:extLst>
          </p:cNvPr>
          <p:cNvGraphicFramePr/>
          <p:nvPr>
            <p:extLst>
              <p:ext uri="{D42A27DB-BD31-4B8C-83A1-F6EECF244321}">
                <p14:modId xmlns:p14="http://schemas.microsoft.com/office/powerpoint/2010/main" val="1585024298"/>
              </p:ext>
            </p:extLst>
          </p:nvPr>
        </p:nvGraphicFramePr>
        <p:xfrm>
          <a:off x="1336511" y="1155167"/>
          <a:ext cx="9518978"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50802476"/>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11AED5-15CA-2821-54B8-9AE7D62DC8E8}"/>
              </a:ext>
            </a:extLst>
          </p:cNvPr>
          <p:cNvSpPr txBox="1"/>
          <p:nvPr/>
        </p:nvSpPr>
        <p:spPr>
          <a:xfrm>
            <a:off x="0" y="371515"/>
            <a:ext cx="12192000" cy="646331"/>
          </a:xfrm>
          <a:prstGeom prst="rect">
            <a:avLst/>
          </a:prstGeom>
          <a:noFill/>
        </p:spPr>
        <p:txBody>
          <a:bodyPr wrap="square" rtlCol="0">
            <a:spAutoFit/>
          </a:bodyPr>
          <a:lstStyle/>
          <a:p>
            <a:pPr algn="ctr"/>
            <a:r>
              <a:rPr lang="el-GR" sz="3600" dirty="0">
                <a:solidFill>
                  <a:schemeClr val="accent6">
                    <a:lumMod val="75000"/>
                  </a:schemeClr>
                </a:solidFill>
                <a:latin typeface="Bahnschrift SemiLight" panose="020B0502040204020203" pitchFamily="34" charset="0"/>
              </a:rPr>
              <a:t>Πίνακας Χρηστών</a:t>
            </a:r>
            <a:endParaRPr lang="en-US" sz="3600" dirty="0">
              <a:solidFill>
                <a:schemeClr val="accent6">
                  <a:lumMod val="75000"/>
                </a:schemeClr>
              </a:solidFill>
              <a:latin typeface="Bahnschrift SemiLight" panose="020B0502040204020203" pitchFamily="34" charset="0"/>
            </a:endParaRPr>
          </a:p>
        </p:txBody>
      </p:sp>
      <p:graphicFrame>
        <p:nvGraphicFramePr>
          <p:cNvPr id="3" name="Table 3">
            <a:extLst>
              <a:ext uri="{FF2B5EF4-FFF2-40B4-BE49-F238E27FC236}">
                <a16:creationId xmlns:a16="http://schemas.microsoft.com/office/drawing/2014/main" id="{9A12E238-17C8-60EC-6A81-46D7D833463A}"/>
              </a:ext>
            </a:extLst>
          </p:cNvPr>
          <p:cNvGraphicFramePr>
            <a:graphicFrameLocks noGrp="1"/>
          </p:cNvGraphicFramePr>
          <p:nvPr>
            <p:extLst>
              <p:ext uri="{D42A27DB-BD31-4B8C-83A1-F6EECF244321}">
                <p14:modId xmlns:p14="http://schemas.microsoft.com/office/powerpoint/2010/main" val="2629448663"/>
              </p:ext>
            </p:extLst>
          </p:nvPr>
        </p:nvGraphicFramePr>
        <p:xfrm>
          <a:off x="406400" y="1078954"/>
          <a:ext cx="11430000" cy="5447753"/>
        </p:xfrm>
        <a:graphic>
          <a:graphicData uri="http://schemas.openxmlformats.org/drawingml/2006/table">
            <a:tbl>
              <a:tblPr firstRow="1" bandRow="1">
                <a:tableStyleId>{912C8C85-51F0-491E-9774-3900AFEF0FD7}</a:tableStyleId>
              </a:tblPr>
              <a:tblGrid>
                <a:gridCol w="3810000">
                  <a:extLst>
                    <a:ext uri="{9D8B030D-6E8A-4147-A177-3AD203B41FA5}">
                      <a16:colId xmlns:a16="http://schemas.microsoft.com/office/drawing/2014/main" val="2250291419"/>
                    </a:ext>
                  </a:extLst>
                </a:gridCol>
                <a:gridCol w="3810000">
                  <a:extLst>
                    <a:ext uri="{9D8B030D-6E8A-4147-A177-3AD203B41FA5}">
                      <a16:colId xmlns:a16="http://schemas.microsoft.com/office/drawing/2014/main" val="2982159304"/>
                    </a:ext>
                  </a:extLst>
                </a:gridCol>
                <a:gridCol w="3810000">
                  <a:extLst>
                    <a:ext uri="{9D8B030D-6E8A-4147-A177-3AD203B41FA5}">
                      <a16:colId xmlns:a16="http://schemas.microsoft.com/office/drawing/2014/main" val="3384540816"/>
                    </a:ext>
                  </a:extLst>
                </a:gridCol>
              </a:tblGrid>
              <a:tr h="262166">
                <a:tc>
                  <a:txBody>
                    <a:bodyPr/>
                    <a:lstStyle/>
                    <a:p>
                      <a:pPr algn="ctr"/>
                      <a:r>
                        <a:rPr lang="el-GR" dirty="0"/>
                        <a:t>Χρήστες </a:t>
                      </a:r>
                      <a:endParaRPr lang="en-US" dirty="0"/>
                    </a:p>
                  </a:txBody>
                  <a:tcPr>
                    <a:lnR w="28575" cap="flat" cmpd="sng" algn="ctr">
                      <a:solidFill>
                        <a:schemeClr val="accent6"/>
                      </a:solidFill>
                      <a:prstDash val="solid"/>
                      <a:round/>
                      <a:headEnd type="none" w="med" len="med"/>
                      <a:tailEnd type="none" w="med" len="med"/>
                    </a:lnR>
                    <a:cell3D prstMaterial="dkEdge">
                      <a:bevel prst="slope"/>
                      <a:lightRig rig="flood" dir="t"/>
                    </a:cell3D>
                  </a:tcPr>
                </a:tc>
                <a:tc>
                  <a:txBody>
                    <a:bodyPr/>
                    <a:lstStyle/>
                    <a:p>
                      <a:pPr algn="ctr"/>
                      <a:r>
                        <a:rPr lang="el-GR" dirty="0"/>
                        <a:t>Μαθητές</a:t>
                      </a:r>
                      <a:endParaRPr lang="en-US" dirty="0"/>
                    </a:p>
                  </a:txBody>
                  <a:tcP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cell3D prstMaterial="dkEdge">
                      <a:bevel prst="slope"/>
                      <a:lightRig rig="flood" dir="t"/>
                    </a:cell3D>
                  </a:tcPr>
                </a:tc>
                <a:tc>
                  <a:txBody>
                    <a:bodyPr/>
                    <a:lstStyle/>
                    <a:p>
                      <a:pPr algn="ctr"/>
                      <a:r>
                        <a:rPr lang="el-GR" dirty="0"/>
                        <a:t>Δάσκαλοι</a:t>
                      </a:r>
                      <a:endParaRPr lang="en-US" dirty="0"/>
                    </a:p>
                  </a:txBody>
                  <a:tcPr>
                    <a:lnL w="28575" cap="flat" cmpd="sng" algn="ctr">
                      <a:solidFill>
                        <a:schemeClr val="accent6"/>
                      </a:solidFill>
                      <a:prstDash val="solid"/>
                      <a:round/>
                      <a:headEnd type="none" w="med" len="med"/>
                      <a:tailEnd type="none" w="med" len="med"/>
                    </a:lnL>
                    <a:cell3D prstMaterial="dkEdge">
                      <a:bevel prst="slope"/>
                      <a:lightRig rig="flood" dir="t"/>
                    </a:cell3D>
                  </a:tcPr>
                </a:tc>
                <a:extLst>
                  <a:ext uri="{0D108BD9-81ED-4DB2-BD59-A6C34878D82A}">
                    <a16:rowId xmlns:a16="http://schemas.microsoft.com/office/drawing/2014/main" val="1350269131"/>
                  </a:ext>
                </a:extLst>
              </a:tr>
              <a:tr h="736013">
                <a:tc>
                  <a:txBody>
                    <a:bodyPr/>
                    <a:lstStyle/>
                    <a:p>
                      <a:pPr algn="l"/>
                      <a:r>
                        <a:rPr lang="el-GR" dirty="0"/>
                        <a:t>Γνώση υπολογιστών/τεχνολογίας</a:t>
                      </a:r>
                      <a:endParaRPr lang="en-US" dirty="0"/>
                    </a:p>
                  </a:txBody>
                  <a:tcPr>
                    <a:lnR w="28575" cap="flat" cmpd="sng" algn="ctr">
                      <a:solidFill>
                        <a:schemeClr val="accent6"/>
                      </a:solidFill>
                      <a:prstDash val="solid"/>
                      <a:round/>
                      <a:headEnd type="none" w="med" len="med"/>
                      <a:tailEnd type="none" w="med" len="med"/>
                    </a:lnR>
                  </a:tcPr>
                </a:tc>
                <a:tc>
                  <a:txBody>
                    <a:bodyPr/>
                    <a:lstStyle/>
                    <a:p>
                      <a:pPr algn="ctr"/>
                      <a:r>
                        <a:rPr lang="el-GR" dirty="0"/>
                        <a:t>Χαμηλή-Μέτρια</a:t>
                      </a:r>
                      <a:endParaRPr lang="en-US" dirty="0"/>
                    </a:p>
                  </a:txBody>
                  <a:tcP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tcPr>
                </a:tc>
                <a:tc>
                  <a:txBody>
                    <a:bodyPr/>
                    <a:lstStyle/>
                    <a:p>
                      <a:pPr algn="ctr"/>
                      <a:r>
                        <a:rPr lang="el-GR" dirty="0"/>
                        <a:t>Χαμηλή-Υψηλή</a:t>
                      </a:r>
                      <a:endParaRPr lang="en-US" dirty="0"/>
                    </a:p>
                  </a:txBody>
                  <a:tcPr>
                    <a:lnL w="28575" cap="flat" cmpd="sng" algn="ctr">
                      <a:solidFill>
                        <a:schemeClr val="accent6"/>
                      </a:solidFill>
                      <a:prstDash val="solid"/>
                      <a:round/>
                      <a:headEnd type="none" w="med" len="med"/>
                      <a:tailEnd type="none" w="med" len="med"/>
                    </a:lnL>
                  </a:tcPr>
                </a:tc>
                <a:extLst>
                  <a:ext uri="{0D108BD9-81ED-4DB2-BD59-A6C34878D82A}">
                    <a16:rowId xmlns:a16="http://schemas.microsoft.com/office/drawing/2014/main" val="4035103630"/>
                  </a:ext>
                </a:extLst>
              </a:tr>
              <a:tr h="426420">
                <a:tc>
                  <a:txBody>
                    <a:bodyPr/>
                    <a:lstStyle/>
                    <a:p>
                      <a:pPr algn="l"/>
                      <a:r>
                        <a:rPr lang="el-GR" dirty="0"/>
                        <a:t>Γνώση πάνω στο θέμα</a:t>
                      </a:r>
                      <a:endParaRPr lang="en-US" dirty="0"/>
                    </a:p>
                  </a:txBody>
                  <a:tcPr>
                    <a:lnR w="28575" cap="flat" cmpd="sng" algn="ctr">
                      <a:solidFill>
                        <a:schemeClr val="accent6"/>
                      </a:solidFill>
                      <a:prstDash val="solid"/>
                      <a:round/>
                      <a:headEnd type="none" w="med" len="med"/>
                      <a:tailEnd type="none" w="med" len="med"/>
                    </a:lnR>
                  </a:tcPr>
                </a:tc>
                <a:tc>
                  <a:txBody>
                    <a:bodyPr/>
                    <a:lstStyle/>
                    <a:p>
                      <a:pPr algn="ctr"/>
                      <a:r>
                        <a:rPr lang="el-GR" dirty="0"/>
                        <a:t>Χαμηλή</a:t>
                      </a:r>
                      <a:endParaRPr lang="en-US" dirty="0"/>
                    </a:p>
                  </a:txBody>
                  <a:tcP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tcPr>
                </a:tc>
                <a:tc>
                  <a:txBody>
                    <a:bodyPr/>
                    <a:lstStyle/>
                    <a:p>
                      <a:pPr algn="ctr"/>
                      <a:r>
                        <a:rPr lang="el-GR" dirty="0"/>
                        <a:t>Μέτρια-Υψηλή</a:t>
                      </a:r>
                      <a:endParaRPr lang="en-US" dirty="0"/>
                    </a:p>
                  </a:txBody>
                  <a:tcPr>
                    <a:lnL w="28575" cap="flat" cmpd="sng" algn="ctr">
                      <a:solidFill>
                        <a:schemeClr val="accent6"/>
                      </a:solidFill>
                      <a:prstDash val="solid"/>
                      <a:round/>
                      <a:headEnd type="none" w="med" len="med"/>
                      <a:tailEnd type="none" w="med" len="med"/>
                    </a:lnL>
                  </a:tcPr>
                </a:tc>
                <a:extLst>
                  <a:ext uri="{0D108BD9-81ED-4DB2-BD59-A6C34878D82A}">
                    <a16:rowId xmlns:a16="http://schemas.microsoft.com/office/drawing/2014/main" val="2979978099"/>
                  </a:ext>
                </a:extLst>
              </a:tr>
              <a:tr h="736013">
                <a:tc>
                  <a:txBody>
                    <a:bodyPr/>
                    <a:lstStyle/>
                    <a:p>
                      <a:pPr algn="l"/>
                      <a:r>
                        <a:rPr lang="el-GR" dirty="0"/>
                        <a:t>Πολυπλοκότητα περιεχομένου</a:t>
                      </a:r>
                      <a:endParaRPr lang="en-US" dirty="0"/>
                    </a:p>
                  </a:txBody>
                  <a:tcPr>
                    <a:lnR w="28575" cap="flat" cmpd="sng" algn="ctr">
                      <a:solidFill>
                        <a:schemeClr val="accent6"/>
                      </a:solidFill>
                      <a:prstDash val="solid"/>
                      <a:round/>
                      <a:headEnd type="none" w="med" len="med"/>
                      <a:tailEnd type="none" w="med" len="med"/>
                    </a:lnR>
                  </a:tcPr>
                </a:tc>
                <a:tc>
                  <a:txBody>
                    <a:bodyPr/>
                    <a:lstStyle/>
                    <a:p>
                      <a:pPr algn="ctr"/>
                      <a:r>
                        <a:rPr lang="el-GR" dirty="0"/>
                        <a:t>Χαμηλή</a:t>
                      </a:r>
                      <a:endParaRPr lang="en-US" dirty="0"/>
                    </a:p>
                  </a:txBody>
                  <a:tcP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tcPr>
                </a:tc>
                <a:tc>
                  <a:txBody>
                    <a:bodyPr/>
                    <a:lstStyle/>
                    <a:p>
                      <a:pPr algn="ctr"/>
                      <a:r>
                        <a:rPr lang="el-GR" dirty="0"/>
                        <a:t>Χαμηλή</a:t>
                      </a:r>
                      <a:endParaRPr lang="en-US" dirty="0"/>
                    </a:p>
                  </a:txBody>
                  <a:tcPr>
                    <a:lnL w="28575" cap="flat" cmpd="sng" algn="ctr">
                      <a:solidFill>
                        <a:schemeClr val="accent6"/>
                      </a:solidFill>
                      <a:prstDash val="solid"/>
                      <a:round/>
                      <a:headEnd type="none" w="med" len="med"/>
                      <a:tailEnd type="none" w="med" len="med"/>
                    </a:lnL>
                  </a:tcPr>
                </a:tc>
                <a:extLst>
                  <a:ext uri="{0D108BD9-81ED-4DB2-BD59-A6C34878D82A}">
                    <a16:rowId xmlns:a16="http://schemas.microsoft.com/office/drawing/2014/main" val="534897483"/>
                  </a:ext>
                </a:extLst>
              </a:tr>
              <a:tr h="1051447">
                <a:tc>
                  <a:txBody>
                    <a:bodyPr/>
                    <a:lstStyle/>
                    <a:p>
                      <a:pPr algn="l"/>
                      <a:r>
                        <a:rPr lang="el-GR" dirty="0"/>
                        <a:t>Με ποιους άλλους συναναστρέφονται οι χρήστες </a:t>
                      </a:r>
                      <a:endParaRPr lang="en-US" dirty="0"/>
                    </a:p>
                  </a:txBody>
                  <a:tcPr>
                    <a:lnR w="28575" cap="flat" cmpd="sng" algn="ctr">
                      <a:solidFill>
                        <a:schemeClr val="accent6"/>
                      </a:solidFill>
                      <a:prstDash val="solid"/>
                      <a:round/>
                      <a:headEnd type="none" w="med" len="med"/>
                      <a:tailEnd type="none" w="med" len="med"/>
                    </a:lnR>
                  </a:tcPr>
                </a:tc>
                <a:tc>
                  <a:txBody>
                    <a:bodyPr/>
                    <a:lstStyle/>
                    <a:p>
                      <a:pPr algn="ctr"/>
                      <a:r>
                        <a:rPr lang="el-GR" dirty="0"/>
                        <a:t>Υπόλοιπους μαθητές</a:t>
                      </a:r>
                      <a:endParaRPr lang="en-US" dirty="0"/>
                    </a:p>
                  </a:txBody>
                  <a:tcP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tcPr>
                </a:tc>
                <a:tc>
                  <a:txBody>
                    <a:bodyPr/>
                    <a:lstStyle/>
                    <a:p>
                      <a:pPr algn="ctr"/>
                      <a:r>
                        <a:rPr lang="el-GR" dirty="0"/>
                        <a:t>Με όλους τους μαθητές</a:t>
                      </a:r>
                      <a:endParaRPr lang="en-US" dirty="0"/>
                    </a:p>
                  </a:txBody>
                  <a:tcPr>
                    <a:lnL w="28575" cap="flat" cmpd="sng" algn="ctr">
                      <a:solidFill>
                        <a:schemeClr val="accent6"/>
                      </a:solidFill>
                      <a:prstDash val="solid"/>
                      <a:round/>
                      <a:headEnd type="none" w="med" len="med"/>
                      <a:tailEnd type="none" w="med" len="med"/>
                    </a:lnL>
                  </a:tcPr>
                </a:tc>
                <a:extLst>
                  <a:ext uri="{0D108BD9-81ED-4DB2-BD59-A6C34878D82A}">
                    <a16:rowId xmlns:a16="http://schemas.microsoft.com/office/drawing/2014/main" val="2059555690"/>
                  </a:ext>
                </a:extLst>
              </a:tr>
              <a:tr h="426420">
                <a:tc>
                  <a:txBody>
                    <a:bodyPr/>
                    <a:lstStyle/>
                    <a:p>
                      <a:pPr algn="l"/>
                      <a:r>
                        <a:rPr lang="el-GR" dirty="0"/>
                        <a:t>Συχνότητα</a:t>
                      </a:r>
                      <a:endParaRPr lang="en-US" dirty="0"/>
                    </a:p>
                  </a:txBody>
                  <a:tcPr>
                    <a:lnR w="28575" cap="flat" cmpd="sng" algn="ctr">
                      <a:solidFill>
                        <a:schemeClr val="accent6"/>
                      </a:solidFill>
                      <a:prstDash val="solid"/>
                      <a:round/>
                      <a:headEnd type="none" w="med" len="med"/>
                      <a:tailEnd type="none" w="med" len="med"/>
                    </a:lnR>
                  </a:tcPr>
                </a:tc>
                <a:tc>
                  <a:txBody>
                    <a:bodyPr/>
                    <a:lstStyle/>
                    <a:p>
                      <a:pPr algn="ctr"/>
                      <a:r>
                        <a:rPr lang="el-GR" dirty="0"/>
                        <a:t>Υψηλή</a:t>
                      </a:r>
                      <a:endParaRPr lang="en-US" dirty="0"/>
                    </a:p>
                  </a:txBody>
                  <a:tcP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tcPr>
                </a:tc>
                <a:tc>
                  <a:txBody>
                    <a:bodyPr/>
                    <a:lstStyle/>
                    <a:p>
                      <a:pPr algn="ctr"/>
                      <a:r>
                        <a:rPr lang="el-GR" dirty="0"/>
                        <a:t>Υψηλή</a:t>
                      </a:r>
                      <a:endParaRPr lang="en-US" dirty="0"/>
                    </a:p>
                  </a:txBody>
                  <a:tcPr>
                    <a:lnL w="28575" cap="flat" cmpd="sng" algn="ctr">
                      <a:solidFill>
                        <a:schemeClr val="accent6"/>
                      </a:solidFill>
                      <a:prstDash val="solid"/>
                      <a:round/>
                      <a:headEnd type="none" w="med" len="med"/>
                      <a:tailEnd type="none" w="med" len="med"/>
                    </a:lnL>
                  </a:tcPr>
                </a:tc>
                <a:extLst>
                  <a:ext uri="{0D108BD9-81ED-4DB2-BD59-A6C34878D82A}">
                    <a16:rowId xmlns:a16="http://schemas.microsoft.com/office/drawing/2014/main" val="3486114705"/>
                  </a:ext>
                </a:extLst>
              </a:tr>
              <a:tr h="426420">
                <a:tc>
                  <a:txBody>
                    <a:bodyPr/>
                    <a:lstStyle/>
                    <a:p>
                      <a:pPr algn="l"/>
                      <a:r>
                        <a:rPr lang="el-GR" dirty="0"/>
                        <a:t>Τι μεταφέρεται</a:t>
                      </a:r>
                      <a:endParaRPr lang="en-US" dirty="0"/>
                    </a:p>
                  </a:txBody>
                  <a:tcPr>
                    <a:lnR w="28575" cap="flat" cmpd="sng" algn="ctr">
                      <a:solidFill>
                        <a:schemeClr val="accent6"/>
                      </a:solidFill>
                      <a:prstDash val="solid"/>
                      <a:round/>
                      <a:headEnd type="none" w="med" len="med"/>
                      <a:tailEnd type="none" w="med" len="med"/>
                    </a:lnR>
                  </a:tcPr>
                </a:tc>
                <a:tc gridSpan="2">
                  <a:txBody>
                    <a:bodyPr/>
                    <a:lstStyle/>
                    <a:p>
                      <a:pPr algn="ctr"/>
                      <a:r>
                        <a:rPr lang="el-GR" dirty="0"/>
                        <a:t>Κείμενο</a:t>
                      </a:r>
                      <a:endParaRPr lang="en-US" dirty="0"/>
                    </a:p>
                  </a:txBody>
                  <a:tcPr>
                    <a:lnL w="28575" cap="flat" cmpd="sng" algn="ctr">
                      <a:solidFill>
                        <a:schemeClr val="accent6"/>
                      </a:solidFill>
                      <a:prstDash val="solid"/>
                      <a:round/>
                      <a:headEnd type="none" w="med" len="med"/>
                      <a:tailEnd type="none" w="med" len="med"/>
                    </a:lnL>
                  </a:tcPr>
                </a:tc>
                <a:tc hMerge="1">
                  <a:txBody>
                    <a:bodyPr/>
                    <a:lstStyle/>
                    <a:p>
                      <a:endParaRPr lang="en-US" dirty="0"/>
                    </a:p>
                  </a:txBody>
                  <a:tcPr>
                    <a:lnL w="28575" cap="flat" cmpd="sng" algn="ctr">
                      <a:solidFill>
                        <a:schemeClr val="accent6"/>
                      </a:solidFill>
                      <a:prstDash val="solid"/>
                      <a:round/>
                      <a:headEnd type="none" w="med" len="med"/>
                      <a:tailEnd type="none" w="med" len="med"/>
                    </a:lnL>
                  </a:tcPr>
                </a:tc>
                <a:extLst>
                  <a:ext uri="{0D108BD9-81ED-4DB2-BD59-A6C34878D82A}">
                    <a16:rowId xmlns:a16="http://schemas.microsoft.com/office/drawing/2014/main" val="1093483384"/>
                  </a:ext>
                </a:extLst>
              </a:tr>
              <a:tr h="426420">
                <a:tc>
                  <a:txBody>
                    <a:bodyPr/>
                    <a:lstStyle/>
                    <a:p>
                      <a:pPr algn="l"/>
                      <a:r>
                        <a:rPr lang="el-GR" dirty="0"/>
                        <a:t>Εξάσκηση</a:t>
                      </a:r>
                      <a:endParaRPr lang="en-US" dirty="0"/>
                    </a:p>
                  </a:txBody>
                  <a:tcPr>
                    <a:lnR w="28575" cap="flat" cmpd="sng" algn="ctr">
                      <a:solidFill>
                        <a:schemeClr val="accent6"/>
                      </a:solidFill>
                      <a:prstDash val="solid"/>
                      <a:round/>
                      <a:headEnd type="none" w="med" len="med"/>
                      <a:tailEnd type="none" w="med" len="med"/>
                    </a:lnR>
                  </a:tcPr>
                </a:tc>
                <a:tc>
                  <a:txBody>
                    <a:bodyPr/>
                    <a:lstStyle/>
                    <a:p>
                      <a:pPr algn="ctr"/>
                      <a:r>
                        <a:rPr lang="el-GR" dirty="0"/>
                        <a:t>Χαμηλή</a:t>
                      </a:r>
                      <a:endParaRPr lang="en-US" dirty="0"/>
                    </a:p>
                  </a:txBody>
                  <a:tcP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tcPr>
                </a:tc>
                <a:tc>
                  <a:txBody>
                    <a:bodyPr/>
                    <a:lstStyle/>
                    <a:p>
                      <a:pPr algn="ctr"/>
                      <a:r>
                        <a:rPr lang="el-GR" dirty="0"/>
                        <a:t>Χαμηλή</a:t>
                      </a:r>
                      <a:endParaRPr lang="en-US" dirty="0"/>
                    </a:p>
                  </a:txBody>
                  <a:tcPr>
                    <a:lnL w="28575" cap="flat" cmpd="sng" algn="ctr">
                      <a:solidFill>
                        <a:schemeClr val="accent6"/>
                      </a:solidFill>
                      <a:prstDash val="solid"/>
                      <a:round/>
                      <a:headEnd type="none" w="med" len="med"/>
                      <a:tailEnd type="none" w="med" len="med"/>
                    </a:lnL>
                  </a:tcPr>
                </a:tc>
                <a:extLst>
                  <a:ext uri="{0D108BD9-81ED-4DB2-BD59-A6C34878D82A}">
                    <a16:rowId xmlns:a16="http://schemas.microsoft.com/office/drawing/2014/main" val="4210134934"/>
                  </a:ext>
                </a:extLst>
              </a:tr>
              <a:tr h="426420">
                <a:tc>
                  <a:txBody>
                    <a:bodyPr/>
                    <a:lstStyle/>
                    <a:p>
                      <a:pPr algn="l"/>
                      <a:r>
                        <a:rPr lang="el-GR" dirty="0"/>
                        <a:t>Κουλτούρα</a:t>
                      </a:r>
                      <a:endParaRPr lang="en-US" dirty="0"/>
                    </a:p>
                  </a:txBody>
                  <a:tcPr>
                    <a:lnR w="28575" cap="flat" cmpd="sng" algn="ctr">
                      <a:solidFill>
                        <a:schemeClr val="accent6"/>
                      </a:solidFill>
                      <a:prstDash val="solid"/>
                      <a:round/>
                      <a:headEnd type="none" w="med" len="med"/>
                      <a:tailEnd type="none" w="med" len="med"/>
                    </a:lnR>
                  </a:tcPr>
                </a:tc>
                <a:tc gridSpan="2">
                  <a:txBody>
                    <a:bodyPr/>
                    <a:lstStyle/>
                    <a:p>
                      <a:pPr algn="ctr"/>
                      <a:r>
                        <a:rPr lang="el-GR" dirty="0"/>
                        <a:t>Αδιάφορο</a:t>
                      </a:r>
                      <a:endParaRPr lang="en-US" dirty="0"/>
                    </a:p>
                  </a:txBody>
                  <a:tcPr>
                    <a:lnL w="28575" cap="flat" cmpd="sng" algn="ctr">
                      <a:solidFill>
                        <a:schemeClr val="accent6"/>
                      </a:solidFill>
                      <a:prstDash val="solid"/>
                      <a:round/>
                      <a:headEnd type="none" w="med" len="med"/>
                      <a:tailEnd type="none" w="med" len="med"/>
                    </a:lnL>
                  </a:tcPr>
                </a:tc>
                <a:tc hMerge="1">
                  <a:txBody>
                    <a:bodyPr/>
                    <a:lstStyle/>
                    <a:p>
                      <a:endParaRPr lang="en-US" dirty="0"/>
                    </a:p>
                  </a:txBody>
                  <a:tcPr>
                    <a:lnL w="28575" cap="flat" cmpd="sng" algn="ctr">
                      <a:solidFill>
                        <a:schemeClr val="accent6"/>
                      </a:solidFill>
                      <a:prstDash val="solid"/>
                      <a:round/>
                      <a:headEnd type="none" w="med" len="med"/>
                      <a:tailEnd type="none" w="med" len="med"/>
                    </a:lnL>
                  </a:tcPr>
                </a:tc>
                <a:extLst>
                  <a:ext uri="{0D108BD9-81ED-4DB2-BD59-A6C34878D82A}">
                    <a16:rowId xmlns:a16="http://schemas.microsoft.com/office/drawing/2014/main" val="515721667"/>
                  </a:ext>
                </a:extLst>
              </a:tr>
              <a:tr h="426420">
                <a:tc>
                  <a:txBody>
                    <a:bodyPr/>
                    <a:lstStyle/>
                    <a:p>
                      <a:pPr algn="l"/>
                      <a:r>
                        <a:rPr lang="el-GR" dirty="0"/>
                        <a:t>Δεκτικότητα</a:t>
                      </a:r>
                      <a:endParaRPr lang="en-US" dirty="0"/>
                    </a:p>
                  </a:txBody>
                  <a:tcPr>
                    <a:lnR w="28575" cap="flat" cmpd="sng" algn="ctr">
                      <a:solidFill>
                        <a:schemeClr val="accent6"/>
                      </a:solidFill>
                      <a:prstDash val="solid"/>
                      <a:round/>
                      <a:headEnd type="none" w="med" len="med"/>
                      <a:tailEnd type="none" w="med" len="med"/>
                    </a:lnR>
                  </a:tcPr>
                </a:tc>
                <a:tc>
                  <a:txBody>
                    <a:bodyPr/>
                    <a:lstStyle/>
                    <a:p>
                      <a:pPr algn="ctr"/>
                      <a:r>
                        <a:rPr lang="el-GR" dirty="0"/>
                        <a:t>Ναι</a:t>
                      </a:r>
                      <a:endParaRPr lang="en-US" dirty="0"/>
                    </a:p>
                  </a:txBody>
                  <a:tcP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tcPr>
                </a:tc>
                <a:tc>
                  <a:txBody>
                    <a:bodyPr/>
                    <a:lstStyle/>
                    <a:p>
                      <a:pPr algn="ctr"/>
                      <a:r>
                        <a:rPr lang="el-GR" dirty="0"/>
                        <a:t>Ναι</a:t>
                      </a:r>
                      <a:endParaRPr lang="en-US" dirty="0"/>
                    </a:p>
                  </a:txBody>
                  <a:tcPr>
                    <a:lnL w="28575" cap="flat" cmpd="sng" algn="ctr">
                      <a:solidFill>
                        <a:schemeClr val="accent6"/>
                      </a:solidFill>
                      <a:prstDash val="solid"/>
                      <a:round/>
                      <a:headEnd type="none" w="med" len="med"/>
                      <a:tailEnd type="none" w="med" len="med"/>
                    </a:lnL>
                  </a:tcPr>
                </a:tc>
                <a:extLst>
                  <a:ext uri="{0D108BD9-81ED-4DB2-BD59-A6C34878D82A}">
                    <a16:rowId xmlns:a16="http://schemas.microsoft.com/office/drawing/2014/main" val="1477951790"/>
                  </a:ext>
                </a:extLst>
              </a:tr>
            </a:tbl>
          </a:graphicData>
        </a:graphic>
      </p:graphicFrame>
    </p:spTree>
    <p:extLst>
      <p:ext uri="{BB962C8B-B14F-4D97-AF65-F5344CB8AC3E}">
        <p14:creationId xmlns:p14="http://schemas.microsoft.com/office/powerpoint/2010/main" val="320249861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102659-3472-62CB-0B29-9D9A38C549BD}"/>
              </a:ext>
            </a:extLst>
          </p:cNvPr>
          <p:cNvSpPr txBox="1"/>
          <p:nvPr/>
        </p:nvSpPr>
        <p:spPr>
          <a:xfrm>
            <a:off x="0" y="396240"/>
            <a:ext cx="12192000" cy="646331"/>
          </a:xfrm>
          <a:prstGeom prst="rect">
            <a:avLst/>
          </a:prstGeom>
          <a:noFill/>
        </p:spPr>
        <p:txBody>
          <a:bodyPr wrap="square" rtlCol="0">
            <a:spAutoFit/>
          </a:bodyPr>
          <a:lstStyle/>
          <a:p>
            <a:pPr algn="ctr"/>
            <a:r>
              <a:rPr lang="el-GR" sz="3600" dirty="0">
                <a:latin typeface="Bahnschrift SemiLight" panose="020B0502040204020203" pitchFamily="34" charset="0"/>
              </a:rPr>
              <a:t>Πλάνο συλλογής δεδομένων</a:t>
            </a:r>
            <a:endParaRPr lang="en-US" sz="3600" dirty="0">
              <a:latin typeface="Bahnschrift SemiLight" panose="020B0502040204020203" pitchFamily="34" charset="0"/>
            </a:endParaRPr>
          </a:p>
        </p:txBody>
      </p:sp>
      <p:sp>
        <p:nvSpPr>
          <p:cNvPr id="3" name="TextBox 2">
            <a:extLst>
              <a:ext uri="{FF2B5EF4-FFF2-40B4-BE49-F238E27FC236}">
                <a16:creationId xmlns:a16="http://schemas.microsoft.com/office/drawing/2014/main" id="{73C4BAA2-2B5F-8B73-8BA1-5813CF7B922D}"/>
              </a:ext>
            </a:extLst>
          </p:cNvPr>
          <p:cNvSpPr txBox="1"/>
          <p:nvPr/>
        </p:nvSpPr>
        <p:spPr>
          <a:xfrm>
            <a:off x="3129280" y="1115943"/>
            <a:ext cx="5933440" cy="584775"/>
          </a:xfrm>
          <a:prstGeom prst="rect">
            <a:avLst/>
          </a:prstGeom>
          <a:noFill/>
        </p:spPr>
        <p:txBody>
          <a:bodyPr wrap="square" rtlCol="0">
            <a:spAutoFit/>
          </a:bodyPr>
          <a:lstStyle/>
          <a:p>
            <a:pPr algn="ctr"/>
            <a:r>
              <a:rPr lang="el-GR" sz="3200" dirty="0">
                <a:solidFill>
                  <a:schemeClr val="accent6"/>
                </a:solidFill>
              </a:rPr>
              <a:t>Πηγές δεδομένων</a:t>
            </a:r>
            <a:endParaRPr lang="en-US" sz="3200" dirty="0">
              <a:solidFill>
                <a:schemeClr val="accent6"/>
              </a:solidFill>
            </a:endParaRPr>
          </a:p>
        </p:txBody>
      </p:sp>
      <p:graphicFrame>
        <p:nvGraphicFramePr>
          <p:cNvPr id="5" name="Diagram 4">
            <a:extLst>
              <a:ext uri="{FF2B5EF4-FFF2-40B4-BE49-F238E27FC236}">
                <a16:creationId xmlns:a16="http://schemas.microsoft.com/office/drawing/2014/main" id="{2EEDF70A-13B3-6087-AF85-F0CEBBFDC8F5}"/>
              </a:ext>
            </a:extLst>
          </p:cNvPr>
          <p:cNvGraphicFramePr/>
          <p:nvPr>
            <p:extLst>
              <p:ext uri="{D42A27DB-BD31-4B8C-83A1-F6EECF244321}">
                <p14:modId xmlns:p14="http://schemas.microsoft.com/office/powerpoint/2010/main" val="645440856"/>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19430259"/>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548F674-B35C-5B7C-1B4D-51DF0D1D2B88}"/>
              </a:ext>
            </a:extLst>
          </p:cNvPr>
          <p:cNvSpPr/>
          <p:nvPr/>
        </p:nvSpPr>
        <p:spPr>
          <a:xfrm flipH="1">
            <a:off x="0" y="0"/>
            <a:ext cx="10819061" cy="6848545"/>
          </a:xfrm>
          <a:custGeom>
            <a:avLst/>
            <a:gdLst>
              <a:gd name="connsiteX0" fmla="*/ 6617368 w 6617368"/>
              <a:gd name="connsiteY0" fmla="*/ 0 h 5042062"/>
              <a:gd name="connsiteX1" fmla="*/ 6617368 w 6617368"/>
              <a:gd name="connsiteY1" fmla="*/ 0 h 5042062"/>
              <a:gd name="connsiteX2" fmla="*/ 6232358 w 6617368"/>
              <a:gd name="connsiteY2" fmla="*/ 397042 h 5042062"/>
              <a:gd name="connsiteX3" fmla="*/ 4114800 w 6617368"/>
              <a:gd name="connsiteY3" fmla="*/ 1552074 h 5042062"/>
              <a:gd name="connsiteX4" fmla="*/ 2502568 w 6617368"/>
              <a:gd name="connsiteY4" fmla="*/ 3080085 h 5042062"/>
              <a:gd name="connsiteX5" fmla="*/ 1203158 w 6617368"/>
              <a:gd name="connsiteY5" fmla="*/ 4235116 h 5042062"/>
              <a:gd name="connsiteX6" fmla="*/ 830179 w 6617368"/>
              <a:gd name="connsiteY6" fmla="*/ 4451685 h 5042062"/>
              <a:gd name="connsiteX7" fmla="*/ 240631 w 6617368"/>
              <a:gd name="connsiteY7" fmla="*/ 4752474 h 5042062"/>
              <a:gd name="connsiteX8" fmla="*/ 0 w 6617368"/>
              <a:gd name="connsiteY8" fmla="*/ 5029200 h 5042062"/>
              <a:gd name="connsiteX9" fmla="*/ 84221 w 6617368"/>
              <a:gd name="connsiteY9" fmla="*/ 5029200 h 5042062"/>
              <a:gd name="connsiteX10" fmla="*/ 84221 w 6617368"/>
              <a:gd name="connsiteY10" fmla="*/ 5017169 h 5042062"/>
              <a:gd name="connsiteX11" fmla="*/ 6593305 w 6617368"/>
              <a:gd name="connsiteY11" fmla="*/ 4993106 h 5042062"/>
              <a:gd name="connsiteX12" fmla="*/ 6617368 w 6617368"/>
              <a:gd name="connsiteY12" fmla="*/ 0 h 5042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17368" h="5042062">
                <a:moveTo>
                  <a:pt x="6617368" y="0"/>
                </a:moveTo>
                <a:lnTo>
                  <a:pt x="6617368" y="0"/>
                </a:lnTo>
                <a:cubicBezTo>
                  <a:pt x="6497077" y="200486"/>
                  <a:pt x="6510185" y="206036"/>
                  <a:pt x="6232358" y="397042"/>
                </a:cubicBezTo>
                <a:cubicBezTo>
                  <a:pt x="4712393" y="1442018"/>
                  <a:pt x="5711366" y="695094"/>
                  <a:pt x="4114800" y="1552074"/>
                </a:cubicBezTo>
                <a:cubicBezTo>
                  <a:pt x="3304316" y="1987113"/>
                  <a:pt x="3298262" y="2300630"/>
                  <a:pt x="2502568" y="3080085"/>
                </a:cubicBezTo>
                <a:cubicBezTo>
                  <a:pt x="2088585" y="3485620"/>
                  <a:pt x="1704318" y="3944119"/>
                  <a:pt x="1203158" y="4235116"/>
                </a:cubicBezTo>
                <a:cubicBezTo>
                  <a:pt x="1078832" y="4307306"/>
                  <a:pt x="958260" y="4386389"/>
                  <a:pt x="830179" y="4451685"/>
                </a:cubicBezTo>
                <a:cubicBezTo>
                  <a:pt x="537037" y="4601130"/>
                  <a:pt x="550679" y="4499373"/>
                  <a:pt x="240631" y="4752474"/>
                </a:cubicBezTo>
                <a:cubicBezTo>
                  <a:pt x="145937" y="4829775"/>
                  <a:pt x="80210" y="4936958"/>
                  <a:pt x="0" y="5029200"/>
                </a:cubicBezTo>
                <a:cubicBezTo>
                  <a:pt x="37878" y="5041827"/>
                  <a:pt x="41918" y="5050351"/>
                  <a:pt x="84221" y="5029200"/>
                </a:cubicBezTo>
                <a:cubicBezTo>
                  <a:pt x="87808" y="5027407"/>
                  <a:pt x="84221" y="5021179"/>
                  <a:pt x="84221" y="5017169"/>
                </a:cubicBezTo>
                <a:lnTo>
                  <a:pt x="6593305" y="4993106"/>
                </a:lnTo>
                <a:lnTo>
                  <a:pt x="6617368" y="0"/>
                </a:lnTo>
                <a:close/>
              </a:path>
            </a:pathLst>
          </a:custGeom>
          <a:gradFill flip="none" rotWithShape="1">
            <a:gsLst>
              <a:gs pos="100000">
                <a:schemeClr val="accent3">
                  <a:alpha val="52000"/>
                  <a:lumMod val="0"/>
                  <a:lumOff val="100000"/>
                </a:schemeClr>
              </a:gs>
              <a:gs pos="72000">
                <a:schemeClr val="accent3">
                  <a:lumMod val="5000"/>
                  <a:lumOff val="95000"/>
                </a:schemeClr>
              </a:gs>
              <a:gs pos="100000">
                <a:schemeClr val="accent3">
                  <a:alpha val="52000"/>
                  <a:lumMod val="0"/>
                  <a:lumOff val="100000"/>
                </a:schemeClr>
              </a:gs>
            </a:gsLst>
            <a:lin ang="5400000" scaled="1"/>
            <a:tileRect/>
          </a:gra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9" name="Rectangle 8">
            <a:extLst>
              <a:ext uri="{FF2B5EF4-FFF2-40B4-BE49-F238E27FC236}">
                <a16:creationId xmlns:a16="http://schemas.microsoft.com/office/drawing/2014/main" id="{546FB458-918F-C19A-D165-37E1BD4196A0}"/>
              </a:ext>
            </a:extLst>
          </p:cNvPr>
          <p:cNvSpPr/>
          <p:nvPr/>
        </p:nvSpPr>
        <p:spPr>
          <a:xfrm>
            <a:off x="0" y="9455"/>
            <a:ext cx="12192000" cy="1203158"/>
          </a:xfrm>
          <a:prstGeom prst="rect">
            <a:avLst/>
          </a:prstGeom>
          <a:solidFill>
            <a:srgbClr val="339933"/>
          </a:solidFill>
          <a:ln>
            <a:noFill/>
          </a:ln>
          <a:effectLst>
            <a:innerShdw blurRad="114300">
              <a:prstClr val="black"/>
            </a:innerShdw>
          </a:effectLst>
          <a:scene3d>
            <a:camera prst="orthographicFront">
              <a:rot lat="0" lon="0" rev="0"/>
            </a:camera>
            <a:lightRig rig="glow" dir="t">
              <a:rot lat="0" lon="0" rev="14100000"/>
            </a:lightRig>
          </a:scene3d>
          <a:sp3d prstMaterial="softEdge">
            <a:bevelT w="127000" prst="softRound"/>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6F9741E-1977-F3DA-FA57-F9C13FD37622}"/>
              </a:ext>
            </a:extLst>
          </p:cNvPr>
          <p:cNvSpPr txBox="1"/>
          <p:nvPr/>
        </p:nvSpPr>
        <p:spPr>
          <a:xfrm>
            <a:off x="0" y="289888"/>
            <a:ext cx="12192000" cy="646331"/>
          </a:xfrm>
          <a:prstGeom prst="rect">
            <a:avLst/>
          </a:prstGeom>
          <a:noFill/>
        </p:spPr>
        <p:txBody>
          <a:bodyPr wrap="square" rtlCol="0">
            <a:spAutoFit/>
          </a:bodyPr>
          <a:lstStyle/>
          <a:p>
            <a:pPr algn="ctr"/>
            <a:r>
              <a:rPr lang="el-GR" sz="3600" dirty="0">
                <a:solidFill>
                  <a:schemeClr val="bg1"/>
                </a:solidFill>
                <a:latin typeface="Bahnschrift SemiLight" panose="020B0502040204020203" pitchFamily="34" charset="0"/>
              </a:rPr>
              <a:t>Συλλογή δεδομένων</a:t>
            </a:r>
            <a:endParaRPr lang="en-US" sz="3600" dirty="0">
              <a:solidFill>
                <a:schemeClr val="bg1"/>
              </a:solidFill>
              <a:latin typeface="Bahnschrift SemiLight" panose="020B0502040204020203" pitchFamily="34" charset="0"/>
            </a:endParaRPr>
          </a:p>
        </p:txBody>
      </p:sp>
      <p:sp>
        <p:nvSpPr>
          <p:cNvPr id="3" name="TextBox 2">
            <a:extLst>
              <a:ext uri="{FF2B5EF4-FFF2-40B4-BE49-F238E27FC236}">
                <a16:creationId xmlns:a16="http://schemas.microsoft.com/office/drawing/2014/main" id="{1F7F1626-1C93-3B01-28E7-002622E01BFC}"/>
              </a:ext>
            </a:extLst>
          </p:cNvPr>
          <p:cNvSpPr txBox="1"/>
          <p:nvPr/>
        </p:nvSpPr>
        <p:spPr>
          <a:xfrm>
            <a:off x="-1" y="1231436"/>
            <a:ext cx="12191999" cy="523220"/>
          </a:xfrm>
          <a:prstGeom prst="rect">
            <a:avLst/>
          </a:prstGeom>
          <a:noFill/>
        </p:spPr>
        <p:txBody>
          <a:bodyPr wrap="square" rtlCol="0">
            <a:spAutoFit/>
          </a:bodyPr>
          <a:lstStyle/>
          <a:p>
            <a:pPr algn="ctr"/>
            <a:r>
              <a:rPr lang="el-GR" sz="2800" b="1" dirty="0">
                <a:latin typeface="Bahnschrift SemiLight" panose="020B0502040204020203" pitchFamily="34" charset="0"/>
              </a:rPr>
              <a:t>Άμεσα</a:t>
            </a:r>
            <a:endParaRPr lang="en-US" b="1" dirty="0">
              <a:latin typeface="Bahnschrift SemiLight" panose="020B0502040204020203" pitchFamily="34" charset="0"/>
            </a:endParaRPr>
          </a:p>
        </p:txBody>
      </p:sp>
      <p:sp>
        <p:nvSpPr>
          <p:cNvPr id="4" name="TextBox 3">
            <a:extLst>
              <a:ext uri="{FF2B5EF4-FFF2-40B4-BE49-F238E27FC236}">
                <a16:creationId xmlns:a16="http://schemas.microsoft.com/office/drawing/2014/main" id="{497FB11F-30A7-3CBB-90C3-2CCA4B193723}"/>
              </a:ext>
            </a:extLst>
          </p:cNvPr>
          <p:cNvSpPr txBox="1"/>
          <p:nvPr/>
        </p:nvSpPr>
        <p:spPr>
          <a:xfrm>
            <a:off x="6095998" y="2639442"/>
            <a:ext cx="4723063" cy="1569660"/>
          </a:xfrm>
          <a:prstGeom prst="rect">
            <a:avLst/>
          </a:prstGeom>
          <a:noFill/>
        </p:spPr>
        <p:txBody>
          <a:bodyPr wrap="square" rtlCol="0">
            <a:spAutoFit/>
          </a:bodyPr>
          <a:lstStyle/>
          <a:p>
            <a:pPr marL="285750" indent="-285750">
              <a:buClr>
                <a:srgbClr val="00B050"/>
              </a:buClr>
              <a:buFont typeface="Wingdings" panose="05000000000000000000" pitchFamily="2" charset="2"/>
              <a:buChar char="Ø"/>
            </a:pPr>
            <a:r>
              <a:rPr lang="el-GR" sz="2000" dirty="0"/>
              <a:t>Συνέντευξη με τον δάσκαλο και χειριστή</a:t>
            </a:r>
          </a:p>
          <a:p>
            <a:pPr marL="285750" indent="-285750">
              <a:buClr>
                <a:srgbClr val="00B050"/>
              </a:buClr>
              <a:buFont typeface="Wingdings" panose="05000000000000000000" pitchFamily="2" charset="2"/>
              <a:buChar char="Ø"/>
            </a:pPr>
            <a:r>
              <a:rPr lang="el-GR" sz="2000" dirty="0"/>
              <a:t>Συνέντευξη με τους γονείς των μαθητών</a:t>
            </a:r>
          </a:p>
          <a:p>
            <a:pPr marL="285750" indent="-285750">
              <a:buClr>
                <a:srgbClr val="00B050"/>
              </a:buClr>
              <a:buFont typeface="Wingdings" panose="05000000000000000000" pitchFamily="2" charset="2"/>
              <a:buChar char="Ø"/>
            </a:pPr>
            <a:r>
              <a:rPr lang="el-GR" sz="2000" dirty="0"/>
              <a:t>Ομαδικές συνεντεύξεις με τους μαθητές</a:t>
            </a:r>
            <a:endParaRPr lang="en-US" sz="2000" dirty="0"/>
          </a:p>
          <a:p>
            <a:pPr marL="285750" indent="-285750">
              <a:buClr>
                <a:srgbClr val="00B050"/>
              </a:buClr>
              <a:buFont typeface="Wingdings" panose="05000000000000000000" pitchFamily="2" charset="2"/>
              <a:buChar char="Ø"/>
            </a:pPr>
            <a:endParaRPr lang="el-GR" dirty="0"/>
          </a:p>
          <a:p>
            <a:pPr marL="285750" indent="-285750">
              <a:buClr>
                <a:srgbClr val="00B050"/>
              </a:buClr>
              <a:buFont typeface="Wingdings" panose="05000000000000000000" pitchFamily="2" charset="2"/>
              <a:buChar char="Ø"/>
            </a:pPr>
            <a:endParaRPr lang="el-GR" dirty="0"/>
          </a:p>
        </p:txBody>
      </p:sp>
    </p:spTree>
    <p:extLst>
      <p:ext uri="{BB962C8B-B14F-4D97-AF65-F5344CB8AC3E}">
        <p14:creationId xmlns:p14="http://schemas.microsoft.com/office/powerpoint/2010/main" val="2993664627"/>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566BC901-3AA4-D599-85D5-517163AF4416}"/>
              </a:ext>
            </a:extLst>
          </p:cNvPr>
          <p:cNvSpPr/>
          <p:nvPr/>
        </p:nvSpPr>
        <p:spPr>
          <a:xfrm>
            <a:off x="697833" y="9455"/>
            <a:ext cx="11494168" cy="6848545"/>
          </a:xfrm>
          <a:custGeom>
            <a:avLst/>
            <a:gdLst>
              <a:gd name="connsiteX0" fmla="*/ 6617368 w 6617368"/>
              <a:gd name="connsiteY0" fmla="*/ 0 h 5042062"/>
              <a:gd name="connsiteX1" fmla="*/ 6617368 w 6617368"/>
              <a:gd name="connsiteY1" fmla="*/ 0 h 5042062"/>
              <a:gd name="connsiteX2" fmla="*/ 6232358 w 6617368"/>
              <a:gd name="connsiteY2" fmla="*/ 397042 h 5042062"/>
              <a:gd name="connsiteX3" fmla="*/ 4114800 w 6617368"/>
              <a:gd name="connsiteY3" fmla="*/ 1552074 h 5042062"/>
              <a:gd name="connsiteX4" fmla="*/ 2502568 w 6617368"/>
              <a:gd name="connsiteY4" fmla="*/ 3080085 h 5042062"/>
              <a:gd name="connsiteX5" fmla="*/ 1203158 w 6617368"/>
              <a:gd name="connsiteY5" fmla="*/ 4235116 h 5042062"/>
              <a:gd name="connsiteX6" fmla="*/ 830179 w 6617368"/>
              <a:gd name="connsiteY6" fmla="*/ 4451685 h 5042062"/>
              <a:gd name="connsiteX7" fmla="*/ 240631 w 6617368"/>
              <a:gd name="connsiteY7" fmla="*/ 4752474 h 5042062"/>
              <a:gd name="connsiteX8" fmla="*/ 0 w 6617368"/>
              <a:gd name="connsiteY8" fmla="*/ 5029200 h 5042062"/>
              <a:gd name="connsiteX9" fmla="*/ 84221 w 6617368"/>
              <a:gd name="connsiteY9" fmla="*/ 5029200 h 5042062"/>
              <a:gd name="connsiteX10" fmla="*/ 84221 w 6617368"/>
              <a:gd name="connsiteY10" fmla="*/ 5017169 h 5042062"/>
              <a:gd name="connsiteX11" fmla="*/ 6593305 w 6617368"/>
              <a:gd name="connsiteY11" fmla="*/ 4993106 h 5042062"/>
              <a:gd name="connsiteX12" fmla="*/ 6617368 w 6617368"/>
              <a:gd name="connsiteY12" fmla="*/ 0 h 5042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17368" h="5042062">
                <a:moveTo>
                  <a:pt x="6617368" y="0"/>
                </a:moveTo>
                <a:lnTo>
                  <a:pt x="6617368" y="0"/>
                </a:lnTo>
                <a:cubicBezTo>
                  <a:pt x="6497077" y="200486"/>
                  <a:pt x="6510185" y="206036"/>
                  <a:pt x="6232358" y="397042"/>
                </a:cubicBezTo>
                <a:cubicBezTo>
                  <a:pt x="4712393" y="1442018"/>
                  <a:pt x="5711366" y="695094"/>
                  <a:pt x="4114800" y="1552074"/>
                </a:cubicBezTo>
                <a:cubicBezTo>
                  <a:pt x="3304316" y="1987113"/>
                  <a:pt x="3298262" y="2300630"/>
                  <a:pt x="2502568" y="3080085"/>
                </a:cubicBezTo>
                <a:cubicBezTo>
                  <a:pt x="2088585" y="3485620"/>
                  <a:pt x="1704318" y="3944119"/>
                  <a:pt x="1203158" y="4235116"/>
                </a:cubicBezTo>
                <a:cubicBezTo>
                  <a:pt x="1078832" y="4307306"/>
                  <a:pt x="958260" y="4386389"/>
                  <a:pt x="830179" y="4451685"/>
                </a:cubicBezTo>
                <a:cubicBezTo>
                  <a:pt x="537037" y="4601130"/>
                  <a:pt x="550679" y="4499373"/>
                  <a:pt x="240631" y="4752474"/>
                </a:cubicBezTo>
                <a:cubicBezTo>
                  <a:pt x="145937" y="4829775"/>
                  <a:pt x="80210" y="4936958"/>
                  <a:pt x="0" y="5029200"/>
                </a:cubicBezTo>
                <a:cubicBezTo>
                  <a:pt x="37878" y="5041827"/>
                  <a:pt x="41918" y="5050351"/>
                  <a:pt x="84221" y="5029200"/>
                </a:cubicBezTo>
                <a:cubicBezTo>
                  <a:pt x="87808" y="5027407"/>
                  <a:pt x="84221" y="5021179"/>
                  <a:pt x="84221" y="5017169"/>
                </a:cubicBezTo>
                <a:lnTo>
                  <a:pt x="6593305" y="4993106"/>
                </a:lnTo>
                <a:lnTo>
                  <a:pt x="6617368" y="0"/>
                </a:lnTo>
                <a:close/>
              </a:path>
            </a:pathLst>
          </a:custGeom>
          <a:gradFill flip="none" rotWithShape="1">
            <a:gsLst>
              <a:gs pos="100000">
                <a:schemeClr val="accent3">
                  <a:alpha val="52000"/>
                  <a:lumMod val="0"/>
                  <a:lumOff val="100000"/>
                </a:schemeClr>
              </a:gs>
              <a:gs pos="72000">
                <a:schemeClr val="accent3">
                  <a:lumMod val="5000"/>
                  <a:lumOff val="95000"/>
                </a:schemeClr>
              </a:gs>
              <a:gs pos="100000">
                <a:schemeClr val="accent3">
                  <a:alpha val="52000"/>
                  <a:lumMod val="0"/>
                  <a:lumOff val="100000"/>
                </a:schemeClr>
              </a:gs>
            </a:gsLst>
            <a:lin ang="5400000" scaled="1"/>
            <a:tileRect/>
          </a:gra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9" name="Rectangle 8">
            <a:extLst>
              <a:ext uri="{FF2B5EF4-FFF2-40B4-BE49-F238E27FC236}">
                <a16:creationId xmlns:a16="http://schemas.microsoft.com/office/drawing/2014/main" id="{95EC6D4E-F7E9-99AE-2617-01E323DE2A57}"/>
              </a:ext>
            </a:extLst>
          </p:cNvPr>
          <p:cNvSpPr/>
          <p:nvPr/>
        </p:nvSpPr>
        <p:spPr>
          <a:xfrm>
            <a:off x="0" y="9455"/>
            <a:ext cx="12192000" cy="1203158"/>
          </a:xfrm>
          <a:prstGeom prst="rect">
            <a:avLst/>
          </a:prstGeom>
          <a:solidFill>
            <a:srgbClr val="339933"/>
          </a:solidFill>
          <a:ln>
            <a:noFill/>
          </a:ln>
          <a:effectLst>
            <a:innerShdw blurRad="114300">
              <a:prstClr val="black"/>
            </a:innerShdw>
          </a:effectLst>
          <a:scene3d>
            <a:camera prst="orthographicFront">
              <a:rot lat="0" lon="0" rev="0"/>
            </a:camera>
            <a:lightRig rig="glow" dir="t">
              <a:rot lat="0" lon="0" rev="14100000"/>
            </a:lightRig>
          </a:scene3d>
          <a:sp3d prstMaterial="softEdge">
            <a:bevelT w="127000" prst="softRound"/>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336428E3-9D65-80BC-C2DF-0B715219F808}"/>
              </a:ext>
            </a:extLst>
          </p:cNvPr>
          <p:cNvSpPr txBox="1"/>
          <p:nvPr/>
        </p:nvSpPr>
        <p:spPr>
          <a:xfrm>
            <a:off x="0" y="1212612"/>
            <a:ext cx="12192000" cy="523220"/>
          </a:xfrm>
          <a:prstGeom prst="rect">
            <a:avLst/>
          </a:prstGeom>
          <a:noFill/>
        </p:spPr>
        <p:txBody>
          <a:bodyPr wrap="square" rtlCol="0">
            <a:spAutoFit/>
          </a:bodyPr>
          <a:lstStyle/>
          <a:p>
            <a:pPr algn="ctr"/>
            <a:r>
              <a:rPr lang="el-GR" sz="2800" b="1" dirty="0">
                <a:latin typeface="Bahnschrift SemiLight" panose="020B0502040204020203" pitchFamily="34" charset="0"/>
              </a:rPr>
              <a:t>Έμμεσα</a:t>
            </a:r>
            <a:r>
              <a:rPr lang="el-GR" dirty="0"/>
              <a:t> </a:t>
            </a:r>
            <a:endParaRPr lang="en-US" dirty="0"/>
          </a:p>
        </p:txBody>
      </p:sp>
      <p:sp>
        <p:nvSpPr>
          <p:cNvPr id="3" name="TextBox 2">
            <a:extLst>
              <a:ext uri="{FF2B5EF4-FFF2-40B4-BE49-F238E27FC236}">
                <a16:creationId xmlns:a16="http://schemas.microsoft.com/office/drawing/2014/main" id="{656E8812-F7B7-9C2E-C1AF-F688A1973DB1}"/>
              </a:ext>
            </a:extLst>
          </p:cNvPr>
          <p:cNvSpPr txBox="1"/>
          <p:nvPr/>
        </p:nvSpPr>
        <p:spPr>
          <a:xfrm>
            <a:off x="1402881" y="2644170"/>
            <a:ext cx="4693119" cy="1569660"/>
          </a:xfrm>
          <a:prstGeom prst="rect">
            <a:avLst/>
          </a:prstGeom>
          <a:noFill/>
        </p:spPr>
        <p:txBody>
          <a:bodyPr wrap="square" rtlCol="0">
            <a:spAutoFit/>
          </a:bodyPr>
          <a:lstStyle/>
          <a:p>
            <a:pPr marL="285750" indent="-285750">
              <a:buClr>
                <a:srgbClr val="00B050"/>
              </a:buClr>
              <a:buFont typeface="Wingdings" panose="05000000000000000000" pitchFamily="2" charset="2"/>
              <a:buChar char="Ø"/>
            </a:pPr>
            <a:r>
              <a:rPr lang="el-GR" sz="2000" dirty="0"/>
              <a:t>Συμπλήρωση ερωτηματολογίων</a:t>
            </a:r>
          </a:p>
          <a:p>
            <a:pPr marL="285750" indent="-285750">
              <a:buClr>
                <a:srgbClr val="00B050"/>
              </a:buClr>
              <a:buFont typeface="Wingdings" panose="05000000000000000000" pitchFamily="2" charset="2"/>
              <a:buChar char="Ø"/>
            </a:pPr>
            <a:r>
              <a:rPr lang="el-GR" sz="2000" dirty="0"/>
              <a:t>Παρακολούθηση των μαθητών κατά την χρήση της εφαρμογής</a:t>
            </a:r>
          </a:p>
          <a:p>
            <a:pPr marL="285750" indent="-285750">
              <a:buClr>
                <a:srgbClr val="00B050"/>
              </a:buClr>
              <a:buFont typeface="Wingdings" panose="05000000000000000000" pitchFamily="2" charset="2"/>
              <a:buChar char="Ø"/>
            </a:pPr>
            <a:endParaRPr lang="el-GR" dirty="0"/>
          </a:p>
          <a:p>
            <a:pPr marL="285750" indent="-285750">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BA0E2490-51D4-577B-2CA2-F8EDEBE42752}"/>
              </a:ext>
            </a:extLst>
          </p:cNvPr>
          <p:cNvSpPr txBox="1"/>
          <p:nvPr/>
        </p:nvSpPr>
        <p:spPr>
          <a:xfrm>
            <a:off x="0" y="287868"/>
            <a:ext cx="12192000" cy="646331"/>
          </a:xfrm>
          <a:prstGeom prst="rect">
            <a:avLst/>
          </a:prstGeom>
          <a:noFill/>
        </p:spPr>
        <p:txBody>
          <a:bodyPr wrap="square">
            <a:spAutoFit/>
          </a:bodyPr>
          <a:lstStyle/>
          <a:p>
            <a:pPr algn="ctr"/>
            <a:r>
              <a:rPr lang="el-GR" sz="3600" dirty="0">
                <a:solidFill>
                  <a:schemeClr val="bg1"/>
                </a:solidFill>
                <a:latin typeface="Bahnschrift SemiLight" panose="020B0502040204020203" pitchFamily="34" charset="0"/>
              </a:rPr>
              <a:t>Συλλογή δεδομένων</a:t>
            </a:r>
            <a:endParaRPr lang="en-US" sz="3600" dirty="0">
              <a:solidFill>
                <a:schemeClr val="bg1"/>
              </a:solidFill>
              <a:latin typeface="Bahnschrift SemiLight" panose="020B0502040204020203" pitchFamily="34" charset="0"/>
            </a:endParaRPr>
          </a:p>
        </p:txBody>
      </p:sp>
    </p:spTree>
    <p:extLst>
      <p:ext uri="{BB962C8B-B14F-4D97-AF65-F5344CB8AC3E}">
        <p14:creationId xmlns:p14="http://schemas.microsoft.com/office/powerpoint/2010/main" val="3483684956"/>
      </p:ext>
    </p:extLst>
  </p:cSld>
  <p:clrMapOvr>
    <a:masterClrMapping/>
  </p:clrMapOvr>
  <p:transition spd="slow">
    <p:cove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5937</TotalTime>
  <Words>349</Words>
  <Application>Microsoft Office PowerPoint</Application>
  <PresentationFormat>Widescreen</PresentationFormat>
  <Paragraphs>94</Paragraphs>
  <Slides>18</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Bahnschrift SemiLight</vt:lpstr>
      <vt:lpstr>Calibri</vt:lpstr>
      <vt:lpstr>Calibri Light</vt:lpstr>
      <vt:lpstr>Jumble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Μαρινα Βασιλικη Κυρκα</dc:creator>
  <cp:lastModifiedBy>Μαρινα Βασιλικη Κυρκα</cp:lastModifiedBy>
  <cp:revision>4</cp:revision>
  <dcterms:created xsi:type="dcterms:W3CDTF">2023-07-02T16:44:54Z</dcterms:created>
  <dcterms:modified xsi:type="dcterms:W3CDTF">2023-07-06T19:42:26Z</dcterms:modified>
</cp:coreProperties>
</file>

<file path=docProps/thumbnail.jpeg>
</file>